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16"/>
  </p:handoutMasterIdLst>
  <p:sldIdLst>
    <p:sldId id="1096" r:id="rId3"/>
    <p:sldId id="1097" r:id="rId5"/>
    <p:sldId id="272" r:id="rId6"/>
    <p:sldId id="1089" r:id="rId7"/>
    <p:sldId id="1098" r:id="rId8"/>
    <p:sldId id="1210" r:id="rId9"/>
    <p:sldId id="754" r:id="rId10"/>
    <p:sldId id="850" r:id="rId11"/>
    <p:sldId id="444" r:id="rId12"/>
    <p:sldId id="595" r:id="rId13"/>
    <p:sldId id="1222" r:id="rId14"/>
    <p:sldId id="1224" r:id="rId15"/>
  </p:sldIdLst>
  <p:sldSz cx="12192000" cy="6858000"/>
  <p:notesSz cx="6858000" cy="9144000"/>
  <p:embeddedFontLst>
    <p:embeddedFont>
      <p:font typeface="HarmonyOS Sans SC Light" panose="00000400000000000000" pitchFamily="2" charset="-122"/>
      <p:regular r:id="rId20"/>
    </p:embeddedFont>
    <p:embeddedFont>
      <p:font typeface="HarmonyOS Sans SC" panose="00000500000000000000" pitchFamily="2" charset="-122"/>
      <p:regular r:id="rId21"/>
    </p:embeddedFont>
    <p:embeddedFont>
      <p:font typeface="优设标题黑" panose="00000500000000000000" pitchFamily="2" charset="-122"/>
      <p:regular r:id="rId22"/>
    </p:embeddedFont>
    <p:embeddedFont>
      <p:font typeface="思源宋体 CN Heavy" panose="02020900000000000000" pitchFamily="18" charset="-122"/>
      <p:bold r:id="rId23"/>
    </p:embeddedFont>
    <p:embeddedFont>
      <p:font typeface="HarmonyOS Sans SC Black" panose="00000A00000000000000" pitchFamily="2" charset="-122"/>
      <p:bold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3" userDrawn="1">
          <p15:clr>
            <a:srgbClr val="A4A3A4"/>
          </p15:clr>
        </p15:guide>
        <p15:guide id="2" pos="7251" userDrawn="1">
          <p15:clr>
            <a:srgbClr val="A4A3A4"/>
          </p15:clr>
        </p15:guide>
        <p15:guide id="3" pos="0" userDrawn="1">
          <p15:clr>
            <a:srgbClr val="A4A3A4"/>
          </p15:clr>
        </p15:guide>
        <p15:guide id="4" pos="7680" userDrawn="1">
          <p15:clr>
            <a:srgbClr val="A4A3A4"/>
          </p15:clr>
        </p15:guide>
        <p15:guide id="5" orient="horz" pos="0" userDrawn="1">
          <p15:clr>
            <a:srgbClr val="A4A3A4"/>
          </p15:clr>
        </p15:guide>
        <p15:guide id="6" orient="horz" pos="4282" userDrawn="1">
          <p15:clr>
            <a:srgbClr val="A4A3A4"/>
          </p15:clr>
        </p15:guide>
        <p15:guide id="7" pos="418" userDrawn="1">
          <p15:clr>
            <a:srgbClr val="A4A3A4"/>
          </p15:clr>
        </p15:guide>
        <p15:guide id="9" orient="horz" pos="3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03" autoAdjust="0"/>
    <p:restoredTop sz="95122" autoAdjust="0"/>
  </p:normalViewPr>
  <p:slideViewPr>
    <p:cSldViewPr snapToGrid="0" showGuides="1">
      <p:cViewPr>
        <p:scale>
          <a:sx n="66" d="100"/>
          <a:sy n="66" d="100"/>
        </p:scale>
        <p:origin x="2124" y="1038"/>
      </p:cViewPr>
      <p:guideLst>
        <p:guide orient="horz" pos="3883"/>
        <p:guide pos="7251"/>
        <p:guide/>
        <p:guide pos="7680"/>
        <p:guide orient="horz"/>
        <p:guide orient="horz" pos="4282"/>
        <p:guide pos="418"/>
        <p:guide orient="horz" pos="3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gs" Target="tags/tag21.xml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cs typeface="HarmonyOS Sans SC" panose="00000500000000000000" pitchFamily="2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HarmonyOS Sans SC" panose="00000500000000000000" pitchFamily="2" charset="-122"/>
              </a:rPr>
            </a:fld>
            <a:endParaRPr lang="zh-CN" altLang="en-US">
              <a:cs typeface="HarmonyOS Sans SC" panose="00000500000000000000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cs typeface="HarmonyOS Sans SC" panose="00000500000000000000" pitchFamily="2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HarmonyOS Sans SC" panose="00000500000000000000" pitchFamily="2" charset="-122"/>
              </a:rPr>
            </a:fld>
            <a:endParaRPr lang="zh-CN" altLang="en-US">
              <a:cs typeface="HarmonyOS Sans SC" panose="00000500000000000000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3.jpeg>
</file>

<file path=ppt/media/image4.png>
</file>

<file path=ppt/media/image5.png>
</file>

<file path=ppt/media/image6.wdp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armonyOS Sans SC" panose="00000500000000000000" pitchFamily="2" charset="-122"/>
                <a:ea typeface="HarmonyOS Sans SC" panose="00000500000000000000" pitchFamily="2" charset="-122"/>
                <a:cs typeface="HarmonyOS Sans SC" panose="00000500000000000000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armonyOS Sans SC" panose="00000500000000000000" pitchFamily="2" charset="-122"/>
                <a:ea typeface="HarmonyOS Sans SC" panose="00000500000000000000" pitchFamily="2" charset="-122"/>
                <a:cs typeface="HarmonyOS Sans SC" panose="00000500000000000000" pitchFamily="2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armonyOS Sans SC" panose="00000500000000000000" pitchFamily="2" charset="-122"/>
                <a:ea typeface="HarmonyOS Sans SC" panose="00000500000000000000" pitchFamily="2" charset="-122"/>
                <a:cs typeface="HarmonyOS Sans SC" panose="00000500000000000000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armonyOS Sans SC" panose="00000500000000000000" pitchFamily="2" charset="-122"/>
                <a:ea typeface="HarmonyOS Sans SC" panose="00000500000000000000" pitchFamily="2" charset="-122"/>
                <a:cs typeface="HarmonyOS Sans SC" panose="00000500000000000000" pitchFamily="2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HarmonyOS Sans SC" panose="00000500000000000000" pitchFamily="2" charset="-122"/>
        <a:ea typeface="HarmonyOS Sans SC" panose="00000500000000000000" pitchFamily="2" charset="-122"/>
        <a:cs typeface="HarmonyOS Sans SC" panose="00000500000000000000" pitchFamily="2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HarmonyOS Sans SC" panose="00000500000000000000" pitchFamily="2" charset="-122"/>
        <a:ea typeface="HarmonyOS Sans SC" panose="00000500000000000000" pitchFamily="2" charset="-122"/>
        <a:cs typeface="HarmonyOS Sans SC" panose="00000500000000000000" pitchFamily="2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HarmonyOS Sans SC" panose="00000500000000000000" pitchFamily="2" charset="-122"/>
        <a:ea typeface="HarmonyOS Sans SC" panose="00000500000000000000" pitchFamily="2" charset="-122"/>
        <a:cs typeface="HarmonyOS Sans SC" panose="00000500000000000000" pitchFamily="2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HarmonyOS Sans SC" panose="00000500000000000000" pitchFamily="2" charset="-122"/>
        <a:ea typeface="HarmonyOS Sans SC" panose="00000500000000000000" pitchFamily="2" charset="-122"/>
        <a:cs typeface="HarmonyOS Sans SC" panose="00000500000000000000" pitchFamily="2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HarmonyOS Sans SC" panose="00000500000000000000" pitchFamily="2" charset="-122"/>
        <a:ea typeface="HarmonyOS Sans SC" panose="00000500000000000000" pitchFamily="2" charset="-122"/>
        <a:cs typeface="HarmonyOS Sans SC" panose="00000500000000000000" pitchFamily="2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12192001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/>
          </p:nvPr>
        </p:nvSpPr>
        <p:spPr>
          <a:xfrm>
            <a:off x="571500" y="695325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图片占位符 3"/>
          <p:cNvSpPr>
            <a:spLocks noGrp="1"/>
          </p:cNvSpPr>
          <p:nvPr>
            <p:ph type="pic" sz="quarter" idx="11"/>
          </p:nvPr>
        </p:nvSpPr>
        <p:spPr>
          <a:xfrm>
            <a:off x="2457450" y="695325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图片占位符 3"/>
          <p:cNvSpPr>
            <a:spLocks noGrp="1"/>
          </p:cNvSpPr>
          <p:nvPr>
            <p:ph type="pic" sz="quarter" idx="12"/>
          </p:nvPr>
        </p:nvSpPr>
        <p:spPr>
          <a:xfrm>
            <a:off x="4343400" y="695325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图片占位符 3"/>
          <p:cNvSpPr>
            <a:spLocks noGrp="1"/>
          </p:cNvSpPr>
          <p:nvPr>
            <p:ph type="pic" sz="quarter" idx="13"/>
          </p:nvPr>
        </p:nvSpPr>
        <p:spPr>
          <a:xfrm>
            <a:off x="6229350" y="695325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8" name="图片占位符 3"/>
          <p:cNvSpPr>
            <a:spLocks noGrp="1"/>
          </p:cNvSpPr>
          <p:nvPr>
            <p:ph type="pic" sz="quarter" idx="14"/>
          </p:nvPr>
        </p:nvSpPr>
        <p:spPr>
          <a:xfrm>
            <a:off x="8115300" y="695325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图片占位符 3"/>
          <p:cNvSpPr>
            <a:spLocks noGrp="1"/>
          </p:cNvSpPr>
          <p:nvPr>
            <p:ph type="pic" sz="quarter" idx="15"/>
          </p:nvPr>
        </p:nvSpPr>
        <p:spPr>
          <a:xfrm>
            <a:off x="10001250" y="695325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0" name="图片占位符 3"/>
          <p:cNvSpPr>
            <a:spLocks noGrp="1"/>
          </p:cNvSpPr>
          <p:nvPr>
            <p:ph type="pic" sz="quarter" idx="16"/>
          </p:nvPr>
        </p:nvSpPr>
        <p:spPr>
          <a:xfrm>
            <a:off x="571500" y="1924050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3"/>
          <p:cNvSpPr>
            <a:spLocks noGrp="1"/>
          </p:cNvSpPr>
          <p:nvPr>
            <p:ph type="pic" sz="quarter" idx="17"/>
          </p:nvPr>
        </p:nvSpPr>
        <p:spPr>
          <a:xfrm>
            <a:off x="2457450" y="1924050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3"/>
          <p:cNvSpPr>
            <a:spLocks noGrp="1"/>
          </p:cNvSpPr>
          <p:nvPr>
            <p:ph type="pic" sz="quarter" idx="18"/>
          </p:nvPr>
        </p:nvSpPr>
        <p:spPr>
          <a:xfrm>
            <a:off x="4343400" y="1924050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3"/>
          <p:cNvSpPr>
            <a:spLocks noGrp="1"/>
          </p:cNvSpPr>
          <p:nvPr>
            <p:ph type="pic" sz="quarter" idx="19"/>
          </p:nvPr>
        </p:nvSpPr>
        <p:spPr>
          <a:xfrm>
            <a:off x="6229350" y="1924050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图片占位符 3"/>
          <p:cNvSpPr>
            <a:spLocks noGrp="1"/>
          </p:cNvSpPr>
          <p:nvPr>
            <p:ph type="pic" sz="quarter" idx="20"/>
          </p:nvPr>
        </p:nvSpPr>
        <p:spPr>
          <a:xfrm>
            <a:off x="8115300" y="1924050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5" name="图片占位符 3"/>
          <p:cNvSpPr>
            <a:spLocks noGrp="1"/>
          </p:cNvSpPr>
          <p:nvPr>
            <p:ph type="pic" sz="quarter" idx="21"/>
          </p:nvPr>
        </p:nvSpPr>
        <p:spPr>
          <a:xfrm>
            <a:off x="10001250" y="1924050"/>
            <a:ext cx="1609725" cy="90547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3"/>
          <p:cNvSpPr>
            <a:spLocks noGrp="1"/>
          </p:cNvSpPr>
          <p:nvPr>
            <p:ph type="pic" sz="quarter" idx="22"/>
          </p:nvPr>
        </p:nvSpPr>
        <p:spPr>
          <a:xfrm>
            <a:off x="571500" y="3152775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7" name="图片占位符 3"/>
          <p:cNvSpPr>
            <a:spLocks noGrp="1"/>
          </p:cNvSpPr>
          <p:nvPr>
            <p:ph type="pic" sz="quarter" idx="23"/>
          </p:nvPr>
        </p:nvSpPr>
        <p:spPr>
          <a:xfrm>
            <a:off x="2457450" y="3152775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8" name="图片占位符 3"/>
          <p:cNvSpPr>
            <a:spLocks noGrp="1"/>
          </p:cNvSpPr>
          <p:nvPr>
            <p:ph type="pic" sz="quarter" idx="24"/>
          </p:nvPr>
        </p:nvSpPr>
        <p:spPr>
          <a:xfrm>
            <a:off x="4343400" y="3152775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9" name="图片占位符 3"/>
          <p:cNvSpPr>
            <a:spLocks noGrp="1"/>
          </p:cNvSpPr>
          <p:nvPr>
            <p:ph type="pic" sz="quarter" idx="25"/>
          </p:nvPr>
        </p:nvSpPr>
        <p:spPr>
          <a:xfrm>
            <a:off x="6229350" y="3152775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0" name="图片占位符 3"/>
          <p:cNvSpPr>
            <a:spLocks noGrp="1"/>
          </p:cNvSpPr>
          <p:nvPr>
            <p:ph type="pic" sz="quarter" idx="26"/>
          </p:nvPr>
        </p:nvSpPr>
        <p:spPr>
          <a:xfrm>
            <a:off x="8115300" y="3152775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1" name="图片占位符 3"/>
          <p:cNvSpPr>
            <a:spLocks noGrp="1"/>
          </p:cNvSpPr>
          <p:nvPr>
            <p:ph type="pic" sz="quarter" idx="27"/>
          </p:nvPr>
        </p:nvSpPr>
        <p:spPr>
          <a:xfrm>
            <a:off x="10001250" y="3152775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" name="图片占位符 3"/>
          <p:cNvSpPr>
            <a:spLocks noGrp="1"/>
          </p:cNvSpPr>
          <p:nvPr>
            <p:ph type="pic" sz="quarter" idx="28"/>
          </p:nvPr>
        </p:nvSpPr>
        <p:spPr>
          <a:xfrm>
            <a:off x="571500" y="4381500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5" name="图片占位符 3"/>
          <p:cNvSpPr>
            <a:spLocks noGrp="1"/>
          </p:cNvSpPr>
          <p:nvPr>
            <p:ph type="pic" sz="quarter" idx="29"/>
          </p:nvPr>
        </p:nvSpPr>
        <p:spPr>
          <a:xfrm>
            <a:off x="2457450" y="4381500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6" name="图片占位符 3"/>
          <p:cNvSpPr>
            <a:spLocks noGrp="1"/>
          </p:cNvSpPr>
          <p:nvPr>
            <p:ph type="pic" sz="quarter" idx="30"/>
          </p:nvPr>
        </p:nvSpPr>
        <p:spPr>
          <a:xfrm>
            <a:off x="4343400" y="4381500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7" name="图片占位符 3"/>
          <p:cNvSpPr>
            <a:spLocks noGrp="1"/>
          </p:cNvSpPr>
          <p:nvPr>
            <p:ph type="pic" sz="quarter" idx="31"/>
          </p:nvPr>
        </p:nvSpPr>
        <p:spPr>
          <a:xfrm>
            <a:off x="6229350" y="4381500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8" name="图片占位符 3"/>
          <p:cNvSpPr>
            <a:spLocks noGrp="1"/>
          </p:cNvSpPr>
          <p:nvPr>
            <p:ph type="pic" sz="quarter" idx="32"/>
          </p:nvPr>
        </p:nvSpPr>
        <p:spPr>
          <a:xfrm>
            <a:off x="8115300" y="4381500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9" name="图片占位符 3"/>
          <p:cNvSpPr>
            <a:spLocks noGrp="1"/>
          </p:cNvSpPr>
          <p:nvPr>
            <p:ph type="pic" sz="quarter" idx="33"/>
          </p:nvPr>
        </p:nvSpPr>
        <p:spPr>
          <a:xfrm>
            <a:off x="10001250" y="4381500"/>
            <a:ext cx="1609725" cy="905470"/>
          </a:xfrm>
          <a:prstGeom prst="roundRect">
            <a:avLst>
              <a:gd name="adj" fmla="val 4500"/>
            </a:avLst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jpeg"/><Relationship Id="rId3" Type="http://schemas.openxmlformats.org/officeDocument/2006/relationships/image" Target="../media/image15.jpeg"/><Relationship Id="rId2" Type="http://schemas.openxmlformats.org/officeDocument/2006/relationships/tags" Target="../tags/tag19.xml"/><Relationship Id="rId1" Type="http://schemas.openxmlformats.org/officeDocument/2006/relationships/tags" Target="../tags/tag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jpeg"/><Relationship Id="rId2" Type="http://schemas.openxmlformats.org/officeDocument/2006/relationships/tags" Target="../tags/tag10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tags" Target="../tags/tag17.xml"/><Relationship Id="rId5" Type="http://schemas.openxmlformats.org/officeDocument/2006/relationships/image" Target="../media/image14.png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/>
        </p:nvSpPr>
        <p:spPr>
          <a:xfrm>
            <a:off x="333375" y="5470805"/>
            <a:ext cx="428625" cy="882369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11082338" y="623094"/>
            <a:ext cx="428625" cy="882369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17490" y="1505585"/>
            <a:ext cx="5850890" cy="269430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100000"/>
              </a:lnSpc>
              <a:spcAft>
                <a:spcPts val="600"/>
              </a:spcAft>
            </a:pPr>
            <a:endParaRPr lang="zh-CN" altLang="en-US" sz="6000" i="1" spc="16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优设标题黑" panose="00000500000000000000" pitchFamily="2" charset="-122"/>
              <a:ea typeface="优设标题黑" panose="00000500000000000000" pitchFamily="2" charset="-122"/>
              <a:sym typeface="思源宋体 CN Heavy" panose="02020900000000000000" pitchFamily="18" charset="-122"/>
            </a:endParaRPr>
          </a:p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altLang="zh-CN" sz="6000" i="1" spc="16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优设标题黑" panose="00000500000000000000" pitchFamily="2" charset="-122"/>
                <a:ea typeface="优设标题黑" panose="00000500000000000000" pitchFamily="2" charset="-122"/>
                <a:sym typeface="思源宋体 CN Heavy" panose="02020900000000000000" pitchFamily="18" charset="-122"/>
              </a:rPr>
              <a:t>2025</a:t>
            </a:r>
            <a:r>
              <a:rPr lang="zh-CN" altLang="en-US" sz="6000" i="1" spc="16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优设标题黑" panose="00000500000000000000" pitchFamily="2" charset="-122"/>
                <a:ea typeface="优设标题黑" panose="00000500000000000000" pitchFamily="2" charset="-122"/>
                <a:sym typeface="思源宋体 CN Heavy" panose="02020900000000000000" pitchFamily="18" charset="-122"/>
              </a:rPr>
              <a:t>学年</a:t>
            </a:r>
            <a:endParaRPr lang="zh-CN" altLang="en-US" sz="6000" i="1" spc="16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优设标题黑" panose="00000500000000000000" pitchFamily="2" charset="-122"/>
              <a:ea typeface="优设标题黑" panose="00000500000000000000" pitchFamily="2" charset="-122"/>
              <a:sym typeface="思源宋体 CN Heavy" panose="02020900000000000000" pitchFamily="18" charset="-122"/>
            </a:endParaRPr>
          </a:p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zh-CN" altLang="en-US" sz="6000" i="1" spc="16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优设标题黑" panose="00000500000000000000" pitchFamily="2" charset="-122"/>
                <a:ea typeface="优设标题黑" panose="00000500000000000000" pitchFamily="2" charset="-122"/>
                <a:sym typeface="思源宋体 CN Heavy" panose="02020900000000000000" pitchFamily="18" charset="-122"/>
              </a:rPr>
              <a:t>下半学期期末总结</a:t>
            </a:r>
            <a:endParaRPr lang="zh-CN" altLang="en-US" sz="6000" i="1" spc="16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优设标题黑" panose="00000500000000000000" pitchFamily="2" charset="-122"/>
              <a:ea typeface="优设标题黑" panose="00000500000000000000" pitchFamily="2" charset="-122"/>
              <a:sym typeface="思源宋体 CN Heavy" panose="02020900000000000000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26555" y="4589780"/>
            <a:ext cx="3340100" cy="58801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  <a:scene3d>
              <a:camera prst="orthographicFront"/>
              <a:lightRig rig="threePt" dir="t"/>
            </a:scene3d>
          </a:bodyPr>
          <a:lstStyle/>
          <a:p>
            <a:pPr algn="ctr">
              <a:lnSpc>
                <a:spcPct val="130000"/>
              </a:lnSpc>
              <a:spcAft>
                <a:spcPts val="600"/>
              </a:spcAft>
            </a:pPr>
            <a:r>
              <a:rPr lang="en-US" altLang="zh-CN" sz="1400" spc="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sym typeface="HarmonyOS Sans SC" panose="00000500000000000000" pitchFamily="2" charset="-122"/>
              </a:rPr>
              <a:t> </a:t>
            </a:r>
            <a:r>
              <a:rPr lang="en-US" altLang="zh-CN" sz="1400" spc="60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sym typeface="HarmonyOS Sans SC" panose="00000500000000000000" pitchFamily="2" charset="-122"/>
              </a:rPr>
              <a:t>TheBUGMUXi </a:t>
            </a:r>
            <a:r>
              <a:rPr lang="zh-CN" altLang="en-US" sz="1400" spc="60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HarmonyOS Sans SC" panose="00000500000000000000" pitchFamily="2" charset="-122"/>
                <a:ea typeface="HarmonyOS Sans SC" panose="00000500000000000000" pitchFamily="2" charset="-122"/>
                <a:sym typeface="HarmonyOS Sans SC" panose="00000500000000000000" pitchFamily="2" charset="-122"/>
              </a:rPr>
              <a:t>顾鸿铭</a:t>
            </a:r>
            <a:endParaRPr lang="zh-CN" altLang="en-US" sz="1400" spc="60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681038" y="1189832"/>
            <a:ext cx="68580" cy="2794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en-US" altLang="zh-CN" sz="1400" spc="160">
                <a:solidFill>
                  <a:schemeClr val="tx2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sym typeface="HarmonyOS Sans SC" panose="00000500000000000000" pitchFamily="2" charset="-122"/>
              </a:rPr>
              <a:t> </a:t>
            </a:r>
            <a:endParaRPr lang="en-US" altLang="zh-CN" sz="1400" spc="160">
              <a:solidFill>
                <a:schemeClr val="tx2"/>
              </a:solidFill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543243"/>
            <a:ext cx="4130040" cy="107950"/>
          </a:xfrm>
          <a:prstGeom prst="rect">
            <a:avLst/>
          </a:prstGeom>
          <a:gradFill>
            <a:gsLst>
              <a:gs pos="0">
                <a:schemeClr val="accent1">
                  <a:alpha val="61000"/>
                </a:schemeClr>
              </a:gs>
              <a:gs pos="96000">
                <a:schemeClr val="accent1">
                  <a:alpha val="0"/>
                </a:schemeClr>
              </a:gs>
            </a:gsLst>
            <a:lin ang="0" scaled="0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662782" y="303033"/>
            <a:ext cx="1734820" cy="4000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zh-CN" altLang="en-US" sz="2000" spc="160"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摄影作品</a:t>
            </a:r>
            <a:r>
              <a:rPr lang="zh-CN" altLang="en-US" sz="2000" spc="160"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展示 </a:t>
            </a:r>
            <a:endParaRPr lang="zh-CN" altLang="en-US" sz="1000" spc="160">
              <a:solidFill>
                <a:schemeClr val="tx2"/>
              </a:solidFill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500" y="2135505"/>
            <a:ext cx="3395980" cy="452882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90" y="1164590"/>
            <a:ext cx="3395662" cy="452880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/>
          <a:srcRect l="7" r="7"/>
          <a:stretch>
            <a:fillRect/>
          </a:stretch>
        </p:blipFill>
        <p:spPr>
          <a:xfrm>
            <a:off x="7595235" y="543560"/>
            <a:ext cx="3395790" cy="4528800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66040" y="5928995"/>
            <a:ext cx="3515995" cy="7162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不追求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“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完美摆拍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”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而是寻找真实的情绪瞬间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595235" y="5568315"/>
            <a:ext cx="4064000" cy="7162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我不会直接说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‘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笑一个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’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，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而是聊起她喜欢的游戏、最近的心情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……</a:t>
            </a:r>
            <a:endParaRPr lang="en-US" altLang="zh-CN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873500" y="1021715"/>
            <a:ext cx="4064000" cy="11137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当她放松下来，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那个眼神、那抹笑意，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才是我想留下的。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”</a:t>
            </a:r>
            <a:endParaRPr lang="en-US" altLang="zh-CN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63300" y="86360"/>
            <a:ext cx="1028700" cy="1022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0" y="651510"/>
            <a:ext cx="3028950" cy="139065"/>
          </a:xfrm>
          <a:prstGeom prst="rect">
            <a:avLst/>
          </a:prstGeom>
          <a:gradFill>
            <a:gsLst>
              <a:gs pos="0">
                <a:schemeClr val="accent1">
                  <a:alpha val="61000"/>
                </a:schemeClr>
              </a:gs>
              <a:gs pos="96000">
                <a:schemeClr val="accent1">
                  <a:alpha val="0"/>
                </a:schemeClr>
              </a:gs>
            </a:gsLst>
            <a:lin ang="0" scaled="0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spc="160">
                <a:solidFill>
                  <a:schemeClr val="tx1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</a:rPr>
              <a:t>总结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7160" y="1071880"/>
            <a:ext cx="3576320" cy="3194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在代码与光影之间，成为更好的自己</a:t>
            </a:r>
            <a:endParaRPr lang="zh-CN" altLang="en-US" sz="1600" spc="160" dirty="0" smtClean="0">
              <a:solidFill>
                <a:schemeClr val="bg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7160" y="1672590"/>
            <a:ext cx="6089650" cy="28670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真正的成长，发生在</a:t>
            </a:r>
            <a:r>
              <a:rPr lang="en-US" altLang="zh-CN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“</a:t>
            </a:r>
            <a:r>
              <a:rPr lang="zh-CN" altLang="en-US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主动去做</a:t>
            </a:r>
            <a:r>
              <a:rPr lang="en-US" altLang="zh-CN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”</a:t>
            </a:r>
            <a:r>
              <a:rPr lang="zh-CN" altLang="en-US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的每一刻。</a:t>
            </a:r>
            <a:endParaRPr lang="en-US" altLang="zh-CN" sz="1600" b="1" spc="160" dirty="0" smtClean="0">
              <a:solidFill>
                <a:schemeClr val="bg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在</a:t>
            </a:r>
            <a:r>
              <a:rPr lang="en-US" altLang="zh-CN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Android</a:t>
            </a:r>
            <a:r>
              <a:rPr lang="zh-CN" altLang="en-US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开发中，我用</a:t>
            </a:r>
            <a:r>
              <a:rPr lang="en-US" altLang="zh-CN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Kotlin</a:t>
            </a:r>
            <a:r>
              <a:rPr lang="zh-CN" altLang="en-US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一行行敲出逻辑，也敲出了对工程思维的理解；</a:t>
            </a:r>
            <a:endParaRPr lang="zh-CN" altLang="en-US" sz="1600" b="1" spc="160" dirty="0" smtClean="0">
              <a:solidFill>
                <a:schemeClr val="bg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在竞赛与宣讲中，我走出舒适区，在挑战中锤炼能力，在分享中传递价值；</a:t>
            </a:r>
            <a:endParaRPr lang="zh-CN" altLang="en-US" sz="1600" b="1" spc="160" dirty="0" smtClean="0">
              <a:solidFill>
                <a:schemeClr val="bg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在人像摄影里，我学会用镜头倾听他人，用光影讲述故事，把爱好变成了连接世界的桥梁。</a:t>
            </a:r>
            <a:endParaRPr lang="zh-CN" altLang="en-US" sz="1600" b="1" spc="160" dirty="0" smtClean="0">
              <a:solidFill>
                <a:schemeClr val="bg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技术让我理性，艺术让我共情。</a:t>
            </a:r>
            <a:endParaRPr lang="zh-CN" altLang="en-US" sz="1600" b="1" spc="160" dirty="0" smtClean="0">
              <a:solidFill>
                <a:schemeClr val="bg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7160" y="5023485"/>
            <a:ext cx="4064000" cy="7162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既做踏实的开发者，也做敏锐的观察者，</a:t>
            </a:r>
            <a:endParaRPr lang="en-US" altLang="zh-CN" sz="1600" b="1" spc="160" dirty="0" smtClean="0">
              <a:solidFill>
                <a:schemeClr val="bg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b="1" spc="160" dirty="0" smtClean="0">
                <a:solidFill>
                  <a:schemeClr val="bg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在创造与表达中，不断拓展自己的边界。</a:t>
            </a:r>
            <a:endParaRPr lang="zh-CN" altLang="en-US" sz="1600" b="1" spc="160" dirty="0" smtClean="0">
              <a:solidFill>
                <a:schemeClr val="bg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 descr="C:/Users/26479/Desktop/【哲风壁纸】公主殿下-初音-scaled.jpg【哲风壁纸】公主殿下-初音-scaled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/>
          <a:stretch>
            <a:fillRect/>
          </a:stretch>
        </p:blipFill>
        <p:spPr>
          <a:xfrm>
            <a:off x="-1" y="0"/>
            <a:ext cx="12192001" cy="6858000"/>
          </a:xfrm>
        </p:spPr>
      </p:pic>
      <p:sp>
        <p:nvSpPr>
          <p:cNvPr id="12" name="任意多边形: 形状 11"/>
          <p:cNvSpPr/>
          <p:nvPr/>
        </p:nvSpPr>
        <p:spPr>
          <a:xfrm>
            <a:off x="333375" y="5470805"/>
            <a:ext cx="428625" cy="882369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11082338" y="623094"/>
            <a:ext cx="428625" cy="882369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37026" y="2800597"/>
            <a:ext cx="4145280" cy="25387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zh-CN" altLang="en-US" sz="8000" i="1" spc="16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优设标题黑" panose="00000500000000000000" pitchFamily="2" charset="-122"/>
                <a:ea typeface="优设标题黑" panose="00000500000000000000" pitchFamily="2" charset="-122"/>
                <a:sym typeface="思源宋体 CN Heavy" panose="02020900000000000000" pitchFamily="18" charset="-122"/>
              </a:rPr>
              <a:t>感谢</a:t>
            </a:r>
            <a:r>
              <a:rPr lang="zh-CN" altLang="en-US" sz="8000" i="1" spc="16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优设标题黑" panose="00000500000000000000" pitchFamily="2" charset="-122"/>
                <a:ea typeface="优设标题黑" panose="00000500000000000000" pitchFamily="2" charset="-122"/>
                <a:sym typeface="思源宋体 CN Heavy" panose="02020900000000000000" pitchFamily="18" charset="-122"/>
              </a:rPr>
              <a:t>聆听</a:t>
            </a:r>
            <a:endParaRPr lang="zh-CN" altLang="en-US" sz="8000" i="1" spc="16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优设标题黑" panose="00000500000000000000" pitchFamily="2" charset="-122"/>
              <a:ea typeface="优设标题黑" panose="00000500000000000000" pitchFamily="2" charset="-122"/>
              <a:sym typeface="思源宋体 CN Heavy" panose="02020900000000000000" pitchFamily="18" charset="-122"/>
            </a:endParaRPr>
          </a:p>
          <a:p>
            <a:pPr algn="ctr">
              <a:lnSpc>
                <a:spcPct val="100000"/>
              </a:lnSpc>
              <a:spcAft>
                <a:spcPts val="600"/>
              </a:spcAft>
            </a:pPr>
            <a:r>
              <a:rPr lang="en-US" altLang="zh-CN" sz="8000" i="1" spc="16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优设标题黑" panose="00000500000000000000" pitchFamily="2" charset="-122"/>
                <a:ea typeface="优设标题黑" panose="00000500000000000000" pitchFamily="2" charset="-122"/>
                <a:sym typeface="思源宋体 CN Heavy" panose="02020900000000000000" pitchFamily="18" charset="-122"/>
              </a:rPr>
              <a:t> </a:t>
            </a:r>
            <a:endParaRPr lang="zh-CN" altLang="en-US" sz="8000" i="1" spc="16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优设标题黑" panose="00000500000000000000" pitchFamily="2" charset="-122"/>
              <a:ea typeface="优设标题黑" panose="00000500000000000000" pitchFamily="2" charset="-122"/>
              <a:sym typeface="思源宋体 CN Heavy" panose="02020900000000000000" pitchFamily="18" charset="-122"/>
            </a:endParaRPr>
          </a:p>
        </p:txBody>
      </p:sp>
      <p:sp>
        <p:nvSpPr>
          <p:cNvPr id="3" name="矩形: 圆角 2"/>
          <p:cNvSpPr/>
          <p:nvPr/>
        </p:nvSpPr>
        <p:spPr>
          <a:xfrm rot="10800000">
            <a:off x="4423954" y="5524500"/>
            <a:ext cx="3344092" cy="508000"/>
          </a:xfrm>
          <a:prstGeom prst="roundRect">
            <a:avLst>
              <a:gd name="adj" fmla="val 50000"/>
            </a:avLst>
          </a:prstGeom>
          <a:noFill/>
          <a:ln w="0" cap="flat" cmpd="sng" algn="ctr">
            <a:gradFill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/>
        </p:nvSpPr>
        <p:spPr>
          <a:xfrm>
            <a:off x="333375" y="5470805"/>
            <a:ext cx="428625" cy="882369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11082338" y="623094"/>
            <a:ext cx="428625" cy="882369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30200" y="620713"/>
            <a:ext cx="368300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648673" y="2984500"/>
            <a:ext cx="2244845" cy="5806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30000"/>
              </a:lnSpc>
              <a:spcAft>
                <a:spcPts val="600"/>
              </a:spcAft>
            </a:pPr>
            <a:r>
              <a:rPr lang="en-US" altLang="zh-CN" sz="3200" spc="16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CONTENTS</a:t>
            </a:r>
            <a:endParaRPr lang="en-US" altLang="zh-CN" sz="3200" spc="16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01657" y="3565172"/>
            <a:ext cx="1538884" cy="108407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>
              <a:lnSpc>
                <a:spcPct val="130000"/>
              </a:lnSpc>
              <a:spcAft>
                <a:spcPts val="600"/>
              </a:spcAft>
            </a:pPr>
            <a:r>
              <a:rPr lang="zh-CN" altLang="en-US" sz="6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sym typeface="HarmonyOS Sans SC Black" panose="00000A00000000000000" pitchFamily="2" charset="-122"/>
              </a:rPr>
              <a:t>目录</a:t>
            </a:r>
            <a:endParaRPr lang="zh-CN" altLang="en-US" sz="6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思源宋体 CN Heavy" panose="02020900000000000000" pitchFamily="18" charset="-122"/>
              <a:ea typeface="思源宋体 CN Heavy" panose="02020900000000000000" pitchFamily="18" charset="-122"/>
              <a:sym typeface="HarmonyOS Sans SC Black" panose="00000A00000000000000" pitchFamily="2" charset="-122"/>
            </a:endParaRPr>
          </a:p>
        </p:txBody>
      </p:sp>
      <p:sp>
        <p:nvSpPr>
          <p:cNvPr id="7" name="矩形 5"/>
          <p:cNvSpPr/>
          <p:nvPr/>
        </p:nvSpPr>
        <p:spPr>
          <a:xfrm flipV="1">
            <a:off x="1855048" y="3643170"/>
            <a:ext cx="1778000" cy="1347930"/>
          </a:xfrm>
          <a:custGeom>
            <a:avLst/>
            <a:gdLst>
              <a:gd name="connsiteX0" fmla="*/ 0 w 914400"/>
              <a:gd name="connsiteY0" fmla="*/ 914400 h 914400"/>
              <a:gd name="connsiteX1" fmla="*/ 0 w 914400"/>
              <a:gd name="connsiteY1" fmla="*/ 0 h 914400"/>
              <a:gd name="connsiteX2" fmla="*/ 914400 w 914400"/>
              <a:gd name="connsiteY2" fmla="*/ 0 h 914400"/>
              <a:gd name="connsiteX3" fmla="*/ 914400 w 914400"/>
              <a:gd name="connsiteY3" fmla="*/ 914400 h 914400"/>
              <a:gd name="connsiteX4" fmla="*/ 91440 w 914400"/>
              <a:gd name="connsiteY4" fmla="*/ 1005840 h 1005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914400">
                <a:moveTo>
                  <a:pt x="0" y="914400"/>
                </a:moveTo>
                <a:lnTo>
                  <a:pt x="0" y="0"/>
                </a:lnTo>
                <a:lnTo>
                  <a:pt x="914400" y="0"/>
                </a:lnTo>
                <a:lnTo>
                  <a:pt x="914400" y="914400"/>
                </a:lnTo>
              </a:path>
            </a:pathLst>
          </a:custGeom>
          <a:noFill/>
          <a:ln w="127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5"/>
          <p:cNvSpPr/>
          <p:nvPr/>
        </p:nvSpPr>
        <p:spPr>
          <a:xfrm>
            <a:off x="1855048" y="1798637"/>
            <a:ext cx="1778000" cy="1185863"/>
          </a:xfrm>
          <a:custGeom>
            <a:avLst/>
            <a:gdLst>
              <a:gd name="connsiteX0" fmla="*/ 0 w 914400"/>
              <a:gd name="connsiteY0" fmla="*/ 914400 h 914400"/>
              <a:gd name="connsiteX1" fmla="*/ 0 w 914400"/>
              <a:gd name="connsiteY1" fmla="*/ 0 h 914400"/>
              <a:gd name="connsiteX2" fmla="*/ 914400 w 914400"/>
              <a:gd name="connsiteY2" fmla="*/ 0 h 914400"/>
              <a:gd name="connsiteX3" fmla="*/ 914400 w 914400"/>
              <a:gd name="connsiteY3" fmla="*/ 914400 h 914400"/>
              <a:gd name="connsiteX4" fmla="*/ 91440 w 914400"/>
              <a:gd name="connsiteY4" fmla="*/ 1005840 h 1005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914400">
                <a:moveTo>
                  <a:pt x="0" y="914400"/>
                </a:moveTo>
                <a:lnTo>
                  <a:pt x="0" y="0"/>
                </a:lnTo>
                <a:lnTo>
                  <a:pt x="914400" y="0"/>
                </a:lnTo>
                <a:lnTo>
                  <a:pt x="914400" y="914400"/>
                </a:lnTo>
              </a:path>
            </a:pathLst>
          </a:custGeom>
          <a:noFill/>
          <a:ln w="127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5064672" y="1017820"/>
            <a:ext cx="797654" cy="8710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4800" spc="160">
                <a:solidFill>
                  <a:schemeClr val="accent1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01</a:t>
            </a:r>
            <a:endParaRPr lang="zh-CN" altLang="en-US" sz="4800" spc="160">
              <a:solidFill>
                <a:schemeClr val="accent1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  <a:sym typeface="HarmonyOS Sans SC Black" panose="00000A00000000000000" pitchFamily="2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5862602" y="1125503"/>
            <a:ext cx="4763632" cy="650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2800" b="1" spc="16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个人博客部署上线</a:t>
            </a:r>
            <a:endParaRPr lang="zh-CN" altLang="en-US" sz="2800" b="1" spc="16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4"/>
            </p:custDataLst>
          </p:nvPr>
        </p:nvSpPr>
        <p:spPr>
          <a:xfrm>
            <a:off x="5128807" y="2873234"/>
            <a:ext cx="797654" cy="8710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4800" spc="160">
                <a:solidFill>
                  <a:schemeClr val="accent1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03</a:t>
            </a:r>
            <a:endParaRPr lang="zh-CN" altLang="en-US" sz="4800" spc="160">
              <a:solidFill>
                <a:schemeClr val="accent1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  <a:sym typeface="HarmonyOS Sans SC Black" panose="00000A00000000000000" pitchFamily="2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5"/>
            </p:custDataLst>
          </p:nvPr>
        </p:nvSpPr>
        <p:spPr>
          <a:xfrm>
            <a:off x="6048021" y="3093947"/>
            <a:ext cx="5082947" cy="650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2800" b="1" spc="16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比赛、宣讲、</a:t>
            </a:r>
            <a:r>
              <a:rPr lang="zh-CN" altLang="en-US" sz="2800" b="1" spc="16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实践</a:t>
            </a:r>
            <a:endParaRPr lang="zh-CN" altLang="en-US" sz="2800" b="1" spc="16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6"/>
            </p:custDataLst>
          </p:nvPr>
        </p:nvSpPr>
        <p:spPr>
          <a:xfrm>
            <a:off x="5128806" y="1889012"/>
            <a:ext cx="797654" cy="8710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4800" spc="160">
                <a:solidFill>
                  <a:schemeClr val="accent1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02</a:t>
            </a:r>
            <a:endParaRPr lang="zh-CN" altLang="en-US" sz="4800" spc="160">
              <a:solidFill>
                <a:schemeClr val="accent1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  <a:sym typeface="HarmonyOS Sans SC Black" panose="00000A00000000000000" pitchFamily="2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7"/>
            </p:custDataLst>
          </p:nvPr>
        </p:nvSpPr>
        <p:spPr>
          <a:xfrm>
            <a:off x="6025161" y="2109725"/>
            <a:ext cx="4285292" cy="650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2800" b="1" spc="16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安卓原生</a:t>
            </a:r>
            <a:r>
              <a:rPr lang="en-US" altLang="zh-CN" sz="2800" b="1" spc="16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kotlin</a:t>
            </a:r>
            <a:r>
              <a:rPr lang="zh-CN" altLang="en-US" sz="2800" b="1" spc="16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学习</a:t>
            </a:r>
            <a:endParaRPr lang="zh-CN" altLang="en-US" sz="2800" b="1" spc="16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</p:txBody>
      </p:sp>
      <p:sp>
        <p:nvSpPr>
          <p:cNvPr id="29" name="文本框 28"/>
          <p:cNvSpPr txBox="1"/>
          <p:nvPr>
            <p:custDataLst>
              <p:tags r:id="rId8"/>
            </p:custDataLst>
          </p:nvPr>
        </p:nvSpPr>
        <p:spPr>
          <a:xfrm>
            <a:off x="6048021" y="4629102"/>
            <a:ext cx="5518375" cy="2311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700" b="1" spc="160">
                <a:solidFill>
                  <a:schemeClr val="bg1">
                    <a:alpha val="40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Q&amp;A, Co-creation, and Connection</a:t>
            </a:r>
            <a:endParaRPr lang="en-US" altLang="zh-CN" sz="700" b="1" spc="160">
              <a:solidFill>
                <a:schemeClr val="bg1">
                  <a:alpha val="40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128895" y="3857625"/>
            <a:ext cx="788670" cy="9594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4800" spc="160">
                <a:solidFill>
                  <a:schemeClr val="accent1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Light" panose="00000400000000000000" pitchFamily="2" charset="-122"/>
              </a:rPr>
              <a:t>04</a:t>
            </a:r>
            <a:endParaRPr lang="en-US" altLang="zh-CN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119813" y="4115435"/>
            <a:ext cx="3121025" cy="55943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2800" b="1" spc="16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sym typeface="HarmonyOS Sans SC Light" panose="00000400000000000000" pitchFamily="2" charset="-122"/>
              </a:rPr>
              <a:t>课余活动 人像摄影</a:t>
            </a:r>
            <a:endParaRPr lang="zh-CN" altLang="en-US" sz="2800" b="1" spc="16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思源宋体 CN Heavy" panose="02020900000000000000" pitchFamily="18" charset="-122"/>
              <a:ea typeface="思源宋体 CN Heavy" panose="02020900000000000000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37785" y="4930140"/>
            <a:ext cx="788670" cy="9594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4800" spc="160">
                <a:solidFill>
                  <a:schemeClr val="accent1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Light" panose="00000400000000000000" pitchFamily="2" charset="-122"/>
              </a:rPr>
              <a:t>05</a:t>
            </a:r>
            <a:endParaRPr lang="en-US" altLang="zh-CN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119813" y="5106035"/>
            <a:ext cx="1506220" cy="55943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2800" b="1" spc="16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sym typeface="HarmonyOS Sans SC Light" panose="00000400000000000000" pitchFamily="2" charset="-122"/>
              </a:rPr>
              <a:t>作品展示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161280" y="5866130"/>
            <a:ext cx="788670" cy="9594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4800" spc="160">
                <a:solidFill>
                  <a:schemeClr val="accent1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Light" panose="00000400000000000000" pitchFamily="2" charset="-122"/>
              </a:rPr>
              <a:t>06</a:t>
            </a:r>
            <a:endParaRPr lang="en-US" altLang="zh-CN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120130" y="6164580"/>
            <a:ext cx="4064000" cy="5594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2800" b="1" spc="16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sym typeface="HarmonyOS Sans SC Light" panose="00000400000000000000" pitchFamily="2" charset="-122"/>
              </a:rPr>
              <a:t>总结</a:t>
            </a:r>
            <a:endParaRPr lang="zh-CN" altLang="en-US" sz="2800" b="1" spc="16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思源宋体 CN Heavy" panose="02020900000000000000" pitchFamily="18" charset="-122"/>
              <a:ea typeface="思源宋体 CN Heavy" panose="02020900000000000000" pitchFamily="18" charset="-122"/>
              <a:sym typeface="HarmonyOS Sans SC Light" panose="000004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 descr="DM_20251111100346_004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635" y="1270"/>
            <a:ext cx="12191365" cy="6855460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>
            <a:off x="669925" y="2583543"/>
            <a:ext cx="2470559" cy="482600"/>
          </a:xfrm>
          <a:prstGeom prst="parallelogram">
            <a:avLst>
              <a:gd name="adj" fmla="val 45548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96000">
                <a:schemeClr val="accent1"/>
              </a:gs>
            </a:gsLst>
            <a:lin ang="0" scaled="0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867104" y="1868443"/>
            <a:ext cx="1079783" cy="11977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6600" i="1" spc="160">
                <a:solidFill>
                  <a:schemeClr val="bg1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01</a:t>
            </a:r>
            <a:endParaRPr lang="zh-CN" altLang="en-US" sz="6600" i="1" spc="160">
              <a:solidFill>
                <a:schemeClr val="bg1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  <a:sym typeface="HarmonyOS Sans SC Black" panose="00000A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 rot="5400000">
            <a:off x="1184958" y="2438375"/>
            <a:ext cx="814325" cy="29033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1600" spc="600">
                <a:solidFill>
                  <a:schemeClr val="accent1">
                    <a:lumMod val="20000"/>
                    <a:lumOff val="80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sym typeface="HarmonyOS Sans SC" panose="00000500000000000000" pitchFamily="2" charset="-122"/>
              </a:rPr>
              <a:t>PART</a:t>
            </a:r>
            <a:endParaRPr lang="zh-CN" altLang="en-US" sz="1600" spc="600">
              <a:solidFill>
                <a:schemeClr val="accent1">
                  <a:lumMod val="20000"/>
                  <a:lumOff val="80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58265" y="3243580"/>
            <a:ext cx="7966710" cy="1170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5400" b="1" spc="16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个人博客部署上线</a:t>
            </a:r>
            <a:endParaRPr lang="zh-CN" altLang="en-US" sz="5400" b="1" spc="16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380911" y="4402354"/>
            <a:ext cx="5518375" cy="330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1200" b="1" spc="160">
                <a:solidFill>
                  <a:schemeClr val="bg1">
                    <a:alpha val="40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Why should we tell stories with heart?</a:t>
            </a:r>
            <a:endParaRPr lang="en-US" altLang="zh-CN" sz="1200" b="1" spc="160">
              <a:solidFill>
                <a:schemeClr val="bg1">
                  <a:alpha val="48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占位符 21" descr="C:/Users/26479/Desktop/Snipaste_2026-01-12_14-20-40.pngSnipaste_2026-01-12_14-20-40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l="28793" r="28793"/>
          <a:stretch>
            <a:fillRect/>
          </a:stretch>
        </p:blipFill>
        <p:spPr>
          <a:xfrm>
            <a:off x="7038975" y="1114425"/>
            <a:ext cx="4471988" cy="5049838"/>
          </a:xfrm>
          <a:custGeom>
            <a:avLst/>
            <a:gdLst>
              <a:gd name="connsiteX0" fmla="*/ 2235767 w 4471534"/>
              <a:gd name="connsiteY0" fmla="*/ 0 h 5050106"/>
              <a:gd name="connsiteX1" fmla="*/ 2418718 w 4471534"/>
              <a:gd name="connsiteY1" fmla="*/ 49039 h 5050106"/>
              <a:gd name="connsiteX2" fmla="*/ 4288583 w 4471534"/>
              <a:gd name="connsiteY2" fmla="*/ 1128607 h 5050106"/>
              <a:gd name="connsiteX3" fmla="*/ 4471534 w 4471534"/>
              <a:gd name="connsiteY3" fmla="*/ 1445486 h 5050106"/>
              <a:gd name="connsiteX4" fmla="*/ 4471534 w 4471534"/>
              <a:gd name="connsiteY4" fmla="*/ 3604621 h 5050106"/>
              <a:gd name="connsiteX5" fmla="*/ 4288583 w 4471534"/>
              <a:gd name="connsiteY5" fmla="*/ 3921502 h 5050106"/>
              <a:gd name="connsiteX6" fmla="*/ 2418718 w 4471534"/>
              <a:gd name="connsiteY6" fmla="*/ 5001069 h 5050106"/>
              <a:gd name="connsiteX7" fmla="*/ 2052816 w 4471534"/>
              <a:gd name="connsiteY7" fmla="*/ 5001069 h 5050106"/>
              <a:gd name="connsiteX8" fmla="*/ 182951 w 4471534"/>
              <a:gd name="connsiteY8" fmla="*/ 3921502 h 5050106"/>
              <a:gd name="connsiteX9" fmla="*/ 0 w 4471534"/>
              <a:gd name="connsiteY9" fmla="*/ 3604621 h 5050106"/>
              <a:gd name="connsiteX10" fmla="*/ 0 w 4471534"/>
              <a:gd name="connsiteY10" fmla="*/ 1445486 h 5050106"/>
              <a:gd name="connsiteX11" fmla="*/ 182951 w 4471534"/>
              <a:gd name="connsiteY11" fmla="*/ 1128607 h 5050106"/>
              <a:gd name="connsiteX12" fmla="*/ 2052816 w 4471534"/>
              <a:gd name="connsiteY12" fmla="*/ 49039 h 5050106"/>
              <a:gd name="connsiteX13" fmla="*/ 2235767 w 4471534"/>
              <a:gd name="connsiteY13" fmla="*/ 0 h 5050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471534" h="5050106">
                <a:moveTo>
                  <a:pt x="2235767" y="0"/>
                </a:moveTo>
                <a:cubicBezTo>
                  <a:pt x="2298932" y="0"/>
                  <a:pt x="2362095" y="16348"/>
                  <a:pt x="2418718" y="49039"/>
                </a:cubicBezTo>
                <a:lnTo>
                  <a:pt x="4288583" y="1128607"/>
                </a:lnTo>
                <a:cubicBezTo>
                  <a:pt x="4401830" y="1193989"/>
                  <a:pt x="4471534" y="1314721"/>
                  <a:pt x="4471534" y="1445486"/>
                </a:cubicBezTo>
                <a:lnTo>
                  <a:pt x="4471534" y="3604621"/>
                </a:lnTo>
                <a:cubicBezTo>
                  <a:pt x="4471534" y="3735386"/>
                  <a:pt x="4401830" y="3856117"/>
                  <a:pt x="4288583" y="3921502"/>
                </a:cubicBezTo>
                <a:lnTo>
                  <a:pt x="2418718" y="5001069"/>
                </a:lnTo>
                <a:cubicBezTo>
                  <a:pt x="2305471" y="5066452"/>
                  <a:pt x="2166063" y="5066452"/>
                  <a:pt x="2052816" y="5001069"/>
                </a:cubicBezTo>
                <a:lnTo>
                  <a:pt x="182951" y="3921502"/>
                </a:lnTo>
                <a:cubicBezTo>
                  <a:pt x="69705" y="3856117"/>
                  <a:pt x="0" y="3735386"/>
                  <a:pt x="0" y="3604621"/>
                </a:cubicBezTo>
                <a:lnTo>
                  <a:pt x="0" y="1445486"/>
                </a:lnTo>
                <a:cubicBezTo>
                  <a:pt x="0" y="1314721"/>
                  <a:pt x="69705" y="1193989"/>
                  <a:pt x="182951" y="1128607"/>
                </a:cubicBezTo>
                <a:lnTo>
                  <a:pt x="2052816" y="49039"/>
                </a:lnTo>
                <a:cubicBezTo>
                  <a:pt x="2109439" y="16348"/>
                  <a:pt x="2172604" y="0"/>
                  <a:pt x="2235767" y="0"/>
                </a:cubicBezTo>
                <a:close/>
              </a:path>
            </a:pathLst>
          </a:custGeom>
          <a:solidFill>
            <a:schemeClr val="bg1">
              <a:lumMod val="90000"/>
            </a:schemeClr>
          </a:solidFill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30804" y="5428760"/>
            <a:ext cx="420402" cy="300111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003768" y="1376504"/>
            <a:ext cx="1742440" cy="3594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pc="160">
                <a:solidFill>
                  <a:schemeClr val="bg1">
                    <a:lumMod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sym typeface="HarmonyOS Sans SC" panose="00000500000000000000" pitchFamily="2" charset="-122"/>
              </a:rPr>
              <a:t>为什么要做</a:t>
            </a:r>
            <a:r>
              <a:rPr lang="zh-CN" altLang="en-US" spc="160">
                <a:solidFill>
                  <a:schemeClr val="bg1">
                    <a:lumMod val="25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sym typeface="HarmonyOS Sans SC" panose="00000500000000000000" pitchFamily="2" charset="-122"/>
              </a:rPr>
              <a:t>博客</a:t>
            </a:r>
            <a:endParaRPr lang="zh-CN" altLang="en-US" spc="160">
              <a:solidFill>
                <a:schemeClr val="bg1">
                  <a:lumMod val="25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5295" y="2322830"/>
            <a:ext cx="5894070" cy="19729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创建这个博客的目的主要有两个：</a:t>
            </a:r>
            <a:endParaRPr lang="zh-CN" altLang="en-US" sz="1400" spc="160">
              <a:solidFill>
                <a:schemeClr val="tx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知识巩固：通过撰写关于学习内容的文章，帮助自己更好地理解和记忆所学知识。</a:t>
            </a:r>
            <a:endParaRPr lang="zh-CN" altLang="en-US" sz="1400" spc="160">
              <a:solidFill>
                <a:schemeClr val="tx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创意分享：发布一些我亲手制作的、别具一格的作品或项目，希望能给访客带来不一样的视角和灵感。</a:t>
            </a:r>
            <a:endParaRPr lang="zh-CN" altLang="en-US" sz="1400" spc="160">
              <a:solidFill>
                <a:schemeClr val="tx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370" y="1268554"/>
            <a:ext cx="143436" cy="635926"/>
          </a:xfrm>
          <a:prstGeom prst="rect">
            <a:avLst/>
          </a:prstGeom>
          <a:solidFill>
            <a:schemeClr val="accent1"/>
          </a:solidFill>
          <a:ln w="31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0" y="543243"/>
            <a:ext cx="4130040" cy="107950"/>
          </a:xfrm>
          <a:prstGeom prst="rect">
            <a:avLst/>
          </a:prstGeom>
          <a:gradFill>
            <a:gsLst>
              <a:gs pos="0">
                <a:schemeClr val="accent1">
                  <a:alpha val="61000"/>
                </a:schemeClr>
              </a:gs>
              <a:gs pos="96000">
                <a:schemeClr val="accent1">
                  <a:alpha val="0"/>
                </a:schemeClr>
              </a:gs>
            </a:gsLst>
            <a:lin ang="0" scaled="0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700247" y="303033"/>
            <a:ext cx="2283460" cy="4000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zh-CN" altLang="en-US" sz="2000" spc="160"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个人博客部署</a:t>
            </a:r>
            <a:r>
              <a:rPr lang="zh-CN" altLang="en-US" sz="2000" spc="160"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上线 </a:t>
            </a:r>
            <a:endParaRPr lang="zh-CN" altLang="en-US" sz="1000" spc="160">
              <a:solidFill>
                <a:schemeClr val="tx2"/>
              </a:solidFill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0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 descr="product2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1965"/>
          </a:xfrm>
          <a:prstGeom prst="rect">
            <a:avLst/>
          </a:prstGeom>
        </p:spPr>
      </p:pic>
      <p:sp>
        <p:nvSpPr>
          <p:cNvPr id="2" name="平行四边形 1"/>
          <p:cNvSpPr/>
          <p:nvPr/>
        </p:nvSpPr>
        <p:spPr>
          <a:xfrm>
            <a:off x="669925" y="2583543"/>
            <a:ext cx="2470559" cy="482600"/>
          </a:xfrm>
          <a:prstGeom prst="parallelogram">
            <a:avLst>
              <a:gd name="adj" fmla="val 45548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96000">
                <a:schemeClr val="accent1"/>
              </a:gs>
            </a:gsLst>
            <a:lin ang="0" scaled="0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867104" y="1868443"/>
            <a:ext cx="1079783" cy="11977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6600" i="1" spc="160">
                <a:solidFill>
                  <a:schemeClr val="bg1"/>
                </a:solidFill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02</a:t>
            </a:r>
            <a:endParaRPr lang="zh-CN" altLang="en-US" sz="6600" i="1" spc="160">
              <a:solidFill>
                <a:schemeClr val="bg1"/>
              </a:solidFill>
              <a:latin typeface="HarmonyOS Sans SC Black" panose="00000A00000000000000" pitchFamily="2" charset="-122"/>
              <a:ea typeface="HarmonyOS Sans SC Black" panose="00000A00000000000000" pitchFamily="2" charset="-122"/>
              <a:sym typeface="HarmonyOS Sans SC Black" panose="00000A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 rot="5400000">
            <a:off x="1184958" y="2438375"/>
            <a:ext cx="814325" cy="29033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1600" spc="600">
                <a:solidFill>
                  <a:schemeClr val="accent1">
                    <a:lumMod val="20000"/>
                    <a:lumOff val="80000"/>
                  </a:schemeClr>
                </a:solidFill>
                <a:latin typeface="HarmonyOS Sans SC" panose="00000500000000000000" pitchFamily="2" charset="-122"/>
                <a:ea typeface="HarmonyOS Sans SC" panose="00000500000000000000" pitchFamily="2" charset="-122"/>
                <a:sym typeface="HarmonyOS Sans SC" panose="00000500000000000000" pitchFamily="2" charset="-122"/>
              </a:rPr>
              <a:t>PART</a:t>
            </a:r>
            <a:endParaRPr lang="zh-CN" altLang="en-US" sz="1600" spc="600">
              <a:solidFill>
                <a:schemeClr val="accent1">
                  <a:lumMod val="20000"/>
                  <a:lumOff val="80000"/>
                </a:schemeClr>
              </a:solidFill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358265" y="3243580"/>
            <a:ext cx="7414895" cy="1170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5400" b="1" spc="16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安卓原生kotlin学习</a:t>
            </a:r>
            <a:endParaRPr lang="zh-CN" altLang="en-US" sz="5400" b="1" spc="16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380911" y="4402354"/>
            <a:ext cx="5518375" cy="330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en-US" altLang="zh-CN" sz="1200" b="1" spc="160">
                <a:solidFill>
                  <a:schemeClr val="bg1">
                    <a:alpha val="40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The trilogy creates a complete work</a:t>
            </a:r>
            <a:endParaRPr lang="en-US" altLang="zh-CN" sz="1200" b="1" spc="160">
              <a:solidFill>
                <a:schemeClr val="bg1">
                  <a:alpha val="48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14" descr="Snipaste_2026-01-12_15-18-12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0" y="-635"/>
            <a:ext cx="12192000" cy="6858000"/>
          </a:xfrm>
          <a:prstGeom prst="rect">
            <a:avLst/>
          </a:prstGeom>
        </p:spPr>
      </p:pic>
      <p:sp>
        <p:nvSpPr>
          <p:cNvPr id="3" name="平行四边形 2"/>
          <p:cNvSpPr/>
          <p:nvPr/>
        </p:nvSpPr>
        <p:spPr>
          <a:xfrm>
            <a:off x="669925" y="1076688"/>
            <a:ext cx="2470559" cy="482600"/>
          </a:xfrm>
          <a:prstGeom prst="parallelogram">
            <a:avLst>
              <a:gd name="adj" fmla="val 45548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96000">
                <a:schemeClr val="accent1"/>
              </a:gs>
            </a:gsLst>
            <a:lin ang="0" scaled="0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2"/>
            </p:custDataLst>
          </p:nvPr>
        </p:nvSpPr>
        <p:spPr>
          <a:xfrm>
            <a:off x="1116330" y="1012825"/>
            <a:ext cx="5100320" cy="610870"/>
          </a:xfrm>
          <a:prstGeom prst="rect">
            <a:avLst/>
          </a:prstGeom>
          <a:noFill/>
        </p:spPr>
        <p:txBody>
          <a:bodyPr wrap="square">
            <a:noAutofit/>
            <a:scene3d>
              <a:camera prst="orthographicFront"/>
              <a:lightRig rig="threePt" dir="t"/>
            </a:scene3d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2000" spc="16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HarmonyOS Sans SC Black" panose="00000A00000000000000" pitchFamily="2" charset="-122"/>
                <a:ea typeface="HarmonyOS Sans SC Black" panose="00000A00000000000000" pitchFamily="2" charset="-122"/>
                <a:sym typeface="思源宋体 CN Heavy" panose="02020900000000000000" pitchFamily="18" charset="-122"/>
              </a:rPr>
              <a:t>主要学习内容</a:t>
            </a:r>
            <a:endParaRPr lang="zh-CN" altLang="en-US" sz="2500" b="1" spc="16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endParaRPr lang="zh-CN" altLang="en-US" sz="2500" b="1" spc="16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</p:txBody>
      </p:sp>
      <p:pic>
        <p:nvPicPr>
          <p:cNvPr id="22" name="图片占位符 21" descr="C:/Users/26479/Desktop/OIP.jpgOIP"/>
          <p:cNvPicPr>
            <a:picLocks noGrp="1" noChangeAspect="1"/>
          </p:cNvPicPr>
          <p:nvPr/>
        </p:nvPicPr>
        <p:blipFill>
          <a:blip r:embed="rId3"/>
          <a:srcRect l="883" r="883"/>
          <a:stretch>
            <a:fillRect/>
          </a:stretch>
        </p:blipFill>
        <p:spPr>
          <a:xfrm>
            <a:off x="7470775" y="1258570"/>
            <a:ext cx="4471988" cy="5049838"/>
          </a:xfrm>
          <a:custGeom>
            <a:avLst>
              <a:gd name="connsiteX0" fmla="*/ 2235767 w 4471534"/>
              <a:gd name="connsiteY0" fmla="*/ 0 h 5050106"/>
              <a:gd name="connsiteX1" fmla="*/ 2418718 w 4471534"/>
              <a:gd name="connsiteY1" fmla="*/ 49039 h 5050106"/>
              <a:gd name="connsiteX2" fmla="*/ 4288583 w 4471534"/>
              <a:gd name="connsiteY2" fmla="*/ 1128607 h 5050106"/>
              <a:gd name="connsiteX3" fmla="*/ 4471534 w 4471534"/>
              <a:gd name="connsiteY3" fmla="*/ 1445486 h 5050106"/>
              <a:gd name="connsiteX4" fmla="*/ 4471534 w 4471534"/>
              <a:gd name="connsiteY4" fmla="*/ 3604621 h 5050106"/>
              <a:gd name="connsiteX5" fmla="*/ 4288583 w 4471534"/>
              <a:gd name="connsiteY5" fmla="*/ 3921502 h 5050106"/>
              <a:gd name="connsiteX6" fmla="*/ 2418718 w 4471534"/>
              <a:gd name="connsiteY6" fmla="*/ 5001069 h 5050106"/>
              <a:gd name="connsiteX7" fmla="*/ 2052816 w 4471534"/>
              <a:gd name="connsiteY7" fmla="*/ 5001069 h 5050106"/>
              <a:gd name="connsiteX8" fmla="*/ 182951 w 4471534"/>
              <a:gd name="connsiteY8" fmla="*/ 3921502 h 5050106"/>
              <a:gd name="connsiteX9" fmla="*/ 0 w 4471534"/>
              <a:gd name="connsiteY9" fmla="*/ 3604621 h 5050106"/>
              <a:gd name="connsiteX10" fmla="*/ 0 w 4471534"/>
              <a:gd name="connsiteY10" fmla="*/ 1445486 h 5050106"/>
              <a:gd name="connsiteX11" fmla="*/ 182951 w 4471534"/>
              <a:gd name="connsiteY11" fmla="*/ 1128607 h 5050106"/>
              <a:gd name="connsiteX12" fmla="*/ 2052816 w 4471534"/>
              <a:gd name="connsiteY12" fmla="*/ 49039 h 5050106"/>
              <a:gd name="connsiteX13" fmla="*/ 2235767 w 4471534"/>
              <a:gd name="connsiteY13" fmla="*/ 0 h 5050106"/>
            </a:avLst>
            <a:gdLst>
              <a:gd name="connsiteX0-1" fmla="*/ 2235767 w 4471534"/>
              <a:gd name="connsiteY0-2" fmla="*/ 0 h 5050106"/>
              <a:gd name="connsiteX1-3" fmla="*/ 2418718 w 4471534"/>
              <a:gd name="connsiteY1-4" fmla="*/ 49039 h 5050106"/>
              <a:gd name="connsiteX2-5" fmla="*/ 4288583 w 4471534"/>
              <a:gd name="connsiteY2-6" fmla="*/ 1128607 h 5050106"/>
              <a:gd name="connsiteX3-7" fmla="*/ 4471534 w 4471534"/>
              <a:gd name="connsiteY3-8" fmla="*/ 1445486 h 5050106"/>
              <a:gd name="connsiteX4-9" fmla="*/ 4471534 w 4471534"/>
              <a:gd name="connsiteY4-10" fmla="*/ 3604621 h 5050106"/>
              <a:gd name="connsiteX5-11" fmla="*/ 4288583 w 4471534"/>
              <a:gd name="connsiteY5-12" fmla="*/ 3921502 h 5050106"/>
              <a:gd name="connsiteX6-13" fmla="*/ 2418718 w 4471534"/>
              <a:gd name="connsiteY6-14" fmla="*/ 5001069 h 5050106"/>
              <a:gd name="connsiteX7-15" fmla="*/ 2052816 w 4471534"/>
              <a:gd name="connsiteY7-16" fmla="*/ 5001069 h 5050106"/>
              <a:gd name="connsiteX8-17" fmla="*/ 182951 w 4471534"/>
              <a:gd name="connsiteY8-18" fmla="*/ 3921502 h 5050106"/>
              <a:gd name="connsiteX9-19" fmla="*/ 0 w 4471534"/>
              <a:gd name="connsiteY9-20" fmla="*/ 3604621 h 5050106"/>
              <a:gd name="connsiteX10-21" fmla="*/ 0 w 4471534"/>
              <a:gd name="connsiteY10-22" fmla="*/ 1445486 h 5050106"/>
              <a:gd name="connsiteX11-23" fmla="*/ 182951 w 4471534"/>
              <a:gd name="connsiteY11-24" fmla="*/ 1128607 h 5050106"/>
              <a:gd name="connsiteX12-25" fmla="*/ 2052816 w 4471534"/>
              <a:gd name="connsiteY12-26" fmla="*/ 49039 h 5050106"/>
              <a:gd name="connsiteX13-27" fmla="*/ 2235767 w 4471534"/>
              <a:gd name="connsiteY13-28" fmla="*/ 0 h 5050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</a:cxnLst>
            <a:rect l="l" t="t" r="r" b="b"/>
            <a:pathLst>
              <a:path w="4471534" h="5050106">
                <a:moveTo>
                  <a:pt x="2235767" y="0"/>
                </a:moveTo>
                <a:cubicBezTo>
                  <a:pt x="2298932" y="0"/>
                  <a:pt x="2362095" y="16348"/>
                  <a:pt x="2418718" y="49039"/>
                </a:cubicBezTo>
                <a:lnTo>
                  <a:pt x="4288583" y="1128607"/>
                </a:lnTo>
                <a:cubicBezTo>
                  <a:pt x="4401830" y="1193989"/>
                  <a:pt x="4471534" y="1314721"/>
                  <a:pt x="4471534" y="1445486"/>
                </a:cubicBezTo>
                <a:lnTo>
                  <a:pt x="4471534" y="3604621"/>
                </a:lnTo>
                <a:cubicBezTo>
                  <a:pt x="4471534" y="3735386"/>
                  <a:pt x="4401830" y="3856117"/>
                  <a:pt x="4288583" y="3921502"/>
                </a:cubicBezTo>
                <a:lnTo>
                  <a:pt x="2418718" y="5001069"/>
                </a:lnTo>
                <a:cubicBezTo>
                  <a:pt x="2305471" y="5066452"/>
                  <a:pt x="2166063" y="5066452"/>
                  <a:pt x="2052816" y="5001069"/>
                </a:cubicBezTo>
                <a:lnTo>
                  <a:pt x="182951" y="3921502"/>
                </a:lnTo>
                <a:cubicBezTo>
                  <a:pt x="69705" y="3856117"/>
                  <a:pt x="0" y="3735386"/>
                  <a:pt x="0" y="3604621"/>
                </a:cubicBezTo>
                <a:lnTo>
                  <a:pt x="0" y="1445486"/>
                </a:lnTo>
                <a:cubicBezTo>
                  <a:pt x="0" y="1314721"/>
                  <a:pt x="69705" y="1193989"/>
                  <a:pt x="182951" y="1128607"/>
                </a:cubicBezTo>
                <a:lnTo>
                  <a:pt x="2052816" y="49039"/>
                </a:lnTo>
                <a:cubicBezTo>
                  <a:pt x="2109439" y="16348"/>
                  <a:pt x="2172604" y="0"/>
                  <a:pt x="2235767" y="0"/>
                </a:cubicBezTo>
                <a:close/>
              </a:path>
              <a:path w="4471534" h="5050106">
                <a:moveTo>
                  <a:pt x="2235767" y="0"/>
                </a:moveTo>
                <a:cubicBezTo>
                  <a:pt x="2298932" y="0"/>
                  <a:pt x="2362095" y="16348"/>
                  <a:pt x="2418718" y="49039"/>
                </a:cubicBezTo>
                <a:lnTo>
                  <a:pt x="4288583" y="1128607"/>
                </a:lnTo>
                <a:cubicBezTo>
                  <a:pt x="4401830" y="1193989"/>
                  <a:pt x="4471534" y="1314721"/>
                  <a:pt x="4471534" y="1445486"/>
                </a:cubicBezTo>
                <a:lnTo>
                  <a:pt x="4471534" y="3604621"/>
                </a:lnTo>
                <a:cubicBezTo>
                  <a:pt x="4471534" y="3735386"/>
                  <a:pt x="4401830" y="3856117"/>
                  <a:pt x="4288583" y="3921502"/>
                </a:cubicBezTo>
                <a:lnTo>
                  <a:pt x="2418718" y="5001069"/>
                </a:lnTo>
                <a:cubicBezTo>
                  <a:pt x="2305471" y="5066452"/>
                  <a:pt x="2166063" y="5066452"/>
                  <a:pt x="2052816" y="5001069"/>
                </a:cubicBezTo>
                <a:lnTo>
                  <a:pt x="182951" y="3921502"/>
                </a:lnTo>
                <a:cubicBezTo>
                  <a:pt x="69705" y="3856117"/>
                  <a:pt x="0" y="3735386"/>
                  <a:pt x="0" y="3604621"/>
                </a:cubicBezTo>
                <a:lnTo>
                  <a:pt x="0" y="1445486"/>
                </a:lnTo>
                <a:cubicBezTo>
                  <a:pt x="0" y="1314721"/>
                  <a:pt x="69705" y="1193989"/>
                  <a:pt x="182951" y="1128607"/>
                </a:cubicBezTo>
                <a:lnTo>
                  <a:pt x="2052816" y="49039"/>
                </a:lnTo>
                <a:cubicBezTo>
                  <a:pt x="2109439" y="16348"/>
                  <a:pt x="2172604" y="0"/>
                  <a:pt x="2235767" y="0"/>
                </a:cubicBezTo>
                <a:close/>
              </a:path>
            </a:pathLst>
          </a:custGeom>
          <a:solidFill>
            <a:schemeClr val="bg1">
              <a:lumMod val="90000"/>
            </a:schemeClr>
          </a:solidFill>
        </p:spPr>
      </p:pic>
      <p:sp>
        <p:nvSpPr>
          <p:cNvPr id="10" name="矩形 9"/>
          <p:cNvSpPr/>
          <p:nvPr/>
        </p:nvSpPr>
        <p:spPr>
          <a:xfrm>
            <a:off x="0" y="2152015"/>
            <a:ext cx="5864225" cy="3735070"/>
          </a:xfrm>
          <a:prstGeom prst="rect">
            <a:avLst/>
          </a:prstGeom>
          <a:noFill/>
          <a:ln w="34925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04775" y="2266950"/>
            <a:ext cx="6986270" cy="23241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4000" b="1" spc="16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掌握了Activity生命周期管理</a:t>
            </a:r>
            <a:endParaRPr lang="zh-CN" altLang="en-US" sz="4000" b="1" spc="16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4000" b="1" spc="16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掌握了kotlin的语法结构</a:t>
            </a:r>
            <a:endParaRPr lang="zh-CN" altLang="en-US" sz="4000" b="1" spc="16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4000" b="1" spc="16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sym typeface="思源宋体 CN Heavy" panose="02020900000000000000" pitchFamily="18" charset="-122"/>
              </a:rPr>
              <a:t>掌握了基础的页面结构和UI控件</a:t>
            </a:r>
            <a:endParaRPr lang="zh-CN" altLang="en-US" sz="4000" b="1" spc="16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endParaRPr lang="zh-CN" altLang="en-US" sz="4000" b="1" spc="160" dirty="0" smtClean="0">
              <a:ln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sym typeface="思源宋体 CN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文框 4"/>
          <p:cNvSpPr/>
          <p:nvPr/>
        </p:nvSpPr>
        <p:spPr>
          <a:xfrm>
            <a:off x="7192594" y="1270001"/>
            <a:ext cx="4326305" cy="4991000"/>
          </a:xfrm>
          <a:prstGeom prst="frame">
            <a:avLst>
              <a:gd name="adj1" fmla="val 5450"/>
            </a:avLst>
          </a:prstGeom>
          <a:solidFill>
            <a:schemeClr val="accent1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/>
          </a:p>
        </p:txBody>
      </p:sp>
      <p:pic>
        <p:nvPicPr>
          <p:cNvPr id="12" name="图片占位符 11" descr="C:/Users/26479/Desktop/微信图片_20260112145228_294_16.jpg微信图片_20260112145228_294_16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t="6094" b="6094"/>
          <a:stretch>
            <a:fillRect/>
          </a:stretch>
        </p:blipFill>
        <p:spPr>
          <a:xfrm>
            <a:off x="7031038" y="944563"/>
            <a:ext cx="4040187" cy="4732337"/>
          </a:xfrm>
          <a:custGeom>
            <a:avLst/>
            <a:gdLst>
              <a:gd name="connsiteX0" fmla="*/ 0 w 4040307"/>
              <a:gd name="connsiteY0" fmla="*/ 0 h 2828367"/>
              <a:gd name="connsiteX1" fmla="*/ 4040307 w 4040307"/>
              <a:gd name="connsiteY1" fmla="*/ 0 h 2828367"/>
              <a:gd name="connsiteX2" fmla="*/ 4040307 w 4040307"/>
              <a:gd name="connsiteY2" fmla="*/ 2828367 h 2828367"/>
              <a:gd name="connsiteX3" fmla="*/ 0 w 4040307"/>
              <a:gd name="connsiteY3" fmla="*/ 2828367 h 2828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0306" h="2828367">
                <a:moveTo>
                  <a:pt x="0" y="0"/>
                </a:moveTo>
                <a:lnTo>
                  <a:pt x="4040307" y="0"/>
                </a:lnTo>
                <a:lnTo>
                  <a:pt x="4040307" y="2828367"/>
                </a:lnTo>
                <a:lnTo>
                  <a:pt x="0" y="2828367"/>
                </a:lnTo>
                <a:close/>
              </a:path>
            </a:pathLst>
          </a:custGeom>
          <a:solidFill>
            <a:schemeClr val="tx2"/>
          </a:solidFill>
        </p:spPr>
      </p:pic>
      <p:sp>
        <p:nvSpPr>
          <p:cNvPr id="16" name="文本框 15"/>
          <p:cNvSpPr txBox="1"/>
          <p:nvPr/>
        </p:nvSpPr>
        <p:spPr>
          <a:xfrm>
            <a:off x="800756" y="2145157"/>
            <a:ext cx="6010254" cy="36137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本学期，我在竞赛实战、技术宣讲与项目开发中不断</a:t>
            </a: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提升：</a:t>
            </a:r>
            <a:endParaRPr lang="zh-CN" altLang="en-US" sz="1400" spc="160">
              <a:solidFill>
                <a:schemeClr val="tx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参加</a:t>
            </a:r>
            <a:r>
              <a:rPr lang="en-US" altLang="zh-CN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2025</a:t>
            </a: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年山东省</a:t>
            </a:r>
            <a:r>
              <a:rPr lang="en-US" altLang="zh-CN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“</a:t>
            </a: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技能兴鲁</a:t>
            </a:r>
            <a:r>
              <a:rPr lang="en-US" altLang="zh-CN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”</a:t>
            </a: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计算机程序员竞赛，从代码编写到系统调试，全方位检验专业能力，在实践中提升工程素养。</a:t>
            </a:r>
            <a:endParaRPr lang="zh-CN" altLang="en-US" sz="1400" spc="160">
              <a:solidFill>
                <a:schemeClr val="tx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endParaRPr lang="zh-CN" altLang="en-US" sz="1400" spc="160">
              <a:solidFill>
                <a:schemeClr val="tx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站上讲台，分享所学：</a:t>
            </a:r>
            <a:endParaRPr lang="en-US" altLang="zh-CN" sz="1400" spc="160">
              <a:solidFill>
                <a:schemeClr val="tx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在</a:t>
            </a: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系里组织的技术分享会上进行专题宣讲，将学习成果转化为表达，锻炼沟通与教学能力。</a:t>
            </a:r>
            <a:endParaRPr lang="zh-CN" altLang="en-US" sz="1400" spc="160">
              <a:solidFill>
                <a:schemeClr val="tx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endParaRPr lang="zh-CN" altLang="en-US" sz="1400" spc="160">
              <a:solidFill>
                <a:schemeClr val="tx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动手实践，知行合一</a:t>
            </a:r>
            <a:endParaRPr lang="en-US" altLang="zh-CN" sz="1400" spc="160">
              <a:solidFill>
                <a:schemeClr val="tx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从课堂到实验室，从理论到代码，每一</a:t>
            </a:r>
            <a:r>
              <a:rPr lang="zh-CN" altLang="en-US" sz="1400" spc="160">
                <a:solidFill>
                  <a:schemeClr val="tx2"/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次调试、每一次功能的实现，都是对知识最深刻的巩固。</a:t>
            </a:r>
            <a:endParaRPr lang="zh-CN" altLang="en-US" sz="1400" spc="160">
              <a:solidFill>
                <a:schemeClr val="tx2"/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800755" y="2033027"/>
            <a:ext cx="420707" cy="0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543243"/>
            <a:ext cx="4130040" cy="107950"/>
          </a:xfrm>
          <a:prstGeom prst="rect">
            <a:avLst/>
          </a:prstGeom>
          <a:gradFill>
            <a:gsLst>
              <a:gs pos="0">
                <a:schemeClr val="accent1">
                  <a:alpha val="61000"/>
                </a:schemeClr>
              </a:gs>
              <a:gs pos="96000">
                <a:schemeClr val="accent1">
                  <a:alpha val="0"/>
                </a:schemeClr>
              </a:gs>
            </a:gsLst>
            <a:lin ang="0" scaled="0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662782" y="303033"/>
            <a:ext cx="2194560" cy="4000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zh-CN" altLang="en-US" sz="2000" spc="160"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" panose="00000500000000000000" pitchFamily="2" charset="-122"/>
              </a:rPr>
              <a:t>比赛、宣讲、实践</a:t>
            </a:r>
            <a:endParaRPr lang="zh-CN" altLang="en-US" sz="1000" spc="160">
              <a:solidFill>
                <a:schemeClr val="tx2"/>
              </a:solidFill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0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占位符 11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7195820" y="3869690"/>
            <a:ext cx="4996180" cy="2988310"/>
          </a:xfrm>
          <a:custGeom>
            <a:avLst/>
            <a:gdLst>
              <a:gd name="connsiteX0" fmla="*/ 3376995 w 9173029"/>
              <a:gd name="connsiteY0" fmla="*/ 5528094 h 5537200"/>
              <a:gd name="connsiteX1" fmla="*/ 3376503 w 9173029"/>
              <a:gd name="connsiteY1" fmla="*/ 5537200 h 5537200"/>
              <a:gd name="connsiteX2" fmla="*/ 3367720 w 9173029"/>
              <a:gd name="connsiteY2" fmla="*/ 5537200 h 5537200"/>
              <a:gd name="connsiteX3" fmla="*/ 3413015 w 9173029"/>
              <a:gd name="connsiteY3" fmla="*/ 5504240 h 5537200"/>
              <a:gd name="connsiteX4" fmla="*/ 3434821 w 9173029"/>
              <a:gd name="connsiteY4" fmla="*/ 5504964 h 5537200"/>
              <a:gd name="connsiteX5" fmla="*/ 3415544 w 9173029"/>
              <a:gd name="connsiteY5" fmla="*/ 5528094 h 5537200"/>
              <a:gd name="connsiteX6" fmla="*/ 3429857 w 9173029"/>
              <a:gd name="connsiteY6" fmla="*/ 5537200 h 5537200"/>
              <a:gd name="connsiteX7" fmla="*/ 3401980 w 9173029"/>
              <a:gd name="connsiteY7" fmla="*/ 5537200 h 5537200"/>
              <a:gd name="connsiteX8" fmla="*/ 3404943 w 9173029"/>
              <a:gd name="connsiteY8" fmla="*/ 5519419 h 5537200"/>
              <a:gd name="connsiteX9" fmla="*/ 3413015 w 9173029"/>
              <a:gd name="connsiteY9" fmla="*/ 5504240 h 5537200"/>
              <a:gd name="connsiteX10" fmla="*/ 3801047 w 9173029"/>
              <a:gd name="connsiteY10" fmla="*/ 5481833 h 5537200"/>
              <a:gd name="connsiteX11" fmla="*/ 3789483 w 9173029"/>
              <a:gd name="connsiteY11" fmla="*/ 5504964 h 5537200"/>
              <a:gd name="connsiteX12" fmla="*/ 3820321 w 9173029"/>
              <a:gd name="connsiteY12" fmla="*/ 5489543 h 5537200"/>
              <a:gd name="connsiteX13" fmla="*/ 3801047 w 9173029"/>
              <a:gd name="connsiteY13" fmla="*/ 5481833 h 5537200"/>
              <a:gd name="connsiteX14" fmla="*/ 3855016 w 9173029"/>
              <a:gd name="connsiteY14" fmla="*/ 5452439 h 5537200"/>
              <a:gd name="connsiteX15" fmla="*/ 3835742 w 9173029"/>
              <a:gd name="connsiteY15" fmla="*/ 5458703 h 5537200"/>
              <a:gd name="connsiteX16" fmla="*/ 3870438 w 9173029"/>
              <a:gd name="connsiteY16" fmla="*/ 5466414 h 5537200"/>
              <a:gd name="connsiteX17" fmla="*/ 3874292 w 9173029"/>
              <a:gd name="connsiteY17" fmla="*/ 5454847 h 5537200"/>
              <a:gd name="connsiteX18" fmla="*/ 3855016 w 9173029"/>
              <a:gd name="connsiteY18" fmla="*/ 5452439 h 5537200"/>
              <a:gd name="connsiteX19" fmla="*/ 3569747 w 9173029"/>
              <a:gd name="connsiteY19" fmla="*/ 5450993 h 5537200"/>
              <a:gd name="connsiteX20" fmla="*/ 3523484 w 9173029"/>
              <a:gd name="connsiteY20" fmla="*/ 5501108 h 5537200"/>
              <a:gd name="connsiteX21" fmla="*/ 3569747 w 9173029"/>
              <a:gd name="connsiteY21" fmla="*/ 5450993 h 5537200"/>
              <a:gd name="connsiteX22" fmla="*/ 4139581 w 9173029"/>
              <a:gd name="connsiteY22" fmla="*/ 5433518 h 5537200"/>
              <a:gd name="connsiteX23" fmla="*/ 4155709 w 9173029"/>
              <a:gd name="connsiteY23" fmla="*/ 5435575 h 5537200"/>
              <a:gd name="connsiteX24" fmla="*/ 4139581 w 9173029"/>
              <a:gd name="connsiteY24" fmla="*/ 5433518 h 5537200"/>
              <a:gd name="connsiteX25" fmla="*/ 4394720 w 9173029"/>
              <a:gd name="connsiteY25" fmla="*/ 5381602 h 5537200"/>
              <a:gd name="connsiteX26" fmla="*/ 4375927 w 9173029"/>
              <a:gd name="connsiteY26" fmla="*/ 5399432 h 5537200"/>
              <a:gd name="connsiteX27" fmla="*/ 4373843 w 9173029"/>
              <a:gd name="connsiteY27" fmla="*/ 5409394 h 5537200"/>
              <a:gd name="connsiteX28" fmla="*/ 4394720 w 9173029"/>
              <a:gd name="connsiteY28" fmla="*/ 5399770 h 5537200"/>
              <a:gd name="connsiteX29" fmla="*/ 3783698 w 9173029"/>
              <a:gd name="connsiteY29" fmla="*/ 5317033 h 5537200"/>
              <a:gd name="connsiteX30" fmla="*/ 3735511 w 9173029"/>
              <a:gd name="connsiteY30" fmla="*/ 5362328 h 5537200"/>
              <a:gd name="connsiteX31" fmla="*/ 3743223 w 9173029"/>
              <a:gd name="connsiteY31" fmla="*/ 5389314 h 5537200"/>
              <a:gd name="connsiteX32" fmla="*/ 3804902 w 9173029"/>
              <a:gd name="connsiteY32" fmla="*/ 5404733 h 5537200"/>
              <a:gd name="connsiteX33" fmla="*/ 3862726 w 9173029"/>
              <a:gd name="connsiteY33" fmla="*/ 5377747 h 5537200"/>
              <a:gd name="connsiteX34" fmla="*/ 3835742 w 9173029"/>
              <a:gd name="connsiteY34" fmla="*/ 5346909 h 5537200"/>
              <a:gd name="connsiteX35" fmla="*/ 3855016 w 9173029"/>
              <a:gd name="connsiteY35" fmla="*/ 5323776 h 5537200"/>
              <a:gd name="connsiteX36" fmla="*/ 3783698 w 9173029"/>
              <a:gd name="connsiteY36" fmla="*/ 5317033 h 5537200"/>
              <a:gd name="connsiteX37" fmla="*/ 3411690 w 9173029"/>
              <a:gd name="connsiteY37" fmla="*/ 5300648 h 5537200"/>
              <a:gd name="connsiteX38" fmla="*/ 3342297 w 9173029"/>
              <a:gd name="connsiteY38" fmla="*/ 5335344 h 5537200"/>
              <a:gd name="connsiteX39" fmla="*/ 3403981 w 9173029"/>
              <a:gd name="connsiteY39" fmla="*/ 5327632 h 5537200"/>
              <a:gd name="connsiteX40" fmla="*/ 3411690 w 9173029"/>
              <a:gd name="connsiteY40" fmla="*/ 5300648 h 5537200"/>
              <a:gd name="connsiteX41" fmla="*/ 4024639 w 9173029"/>
              <a:gd name="connsiteY41" fmla="*/ 5204273 h 5537200"/>
              <a:gd name="connsiteX42" fmla="*/ 4001508 w 9173029"/>
              <a:gd name="connsiteY42" fmla="*/ 5215836 h 5537200"/>
              <a:gd name="connsiteX43" fmla="*/ 4013074 w 9173029"/>
              <a:gd name="connsiteY43" fmla="*/ 5238967 h 5537200"/>
              <a:gd name="connsiteX44" fmla="*/ 4036203 w 9173029"/>
              <a:gd name="connsiteY44" fmla="*/ 5227401 h 5537200"/>
              <a:gd name="connsiteX45" fmla="*/ 4024639 w 9173029"/>
              <a:gd name="connsiteY45" fmla="*/ 5204273 h 5537200"/>
              <a:gd name="connsiteX46" fmla="*/ 4132579 w 9173029"/>
              <a:gd name="connsiteY46" fmla="*/ 5169578 h 5537200"/>
              <a:gd name="connsiteX47" fmla="*/ 4047769 w 9173029"/>
              <a:gd name="connsiteY47" fmla="*/ 5223548 h 5537200"/>
              <a:gd name="connsiteX48" fmla="*/ 4132579 w 9173029"/>
              <a:gd name="connsiteY48" fmla="*/ 5169578 h 5537200"/>
              <a:gd name="connsiteX49" fmla="*/ 4480975 w 9173029"/>
              <a:gd name="connsiteY49" fmla="*/ 5163795 h 5537200"/>
              <a:gd name="connsiteX50" fmla="*/ 4406286 w 9173029"/>
              <a:gd name="connsiteY50" fmla="*/ 5184999 h 5537200"/>
              <a:gd name="connsiteX51" fmla="*/ 4460255 w 9173029"/>
              <a:gd name="connsiteY51" fmla="*/ 5215838 h 5537200"/>
              <a:gd name="connsiteX52" fmla="*/ 4390864 w 9173029"/>
              <a:gd name="connsiteY52" fmla="*/ 5273664 h 5537200"/>
              <a:gd name="connsiteX53" fmla="*/ 4533984 w 9173029"/>
              <a:gd name="connsiteY53" fmla="*/ 5250353 h 5537200"/>
              <a:gd name="connsiteX54" fmla="*/ 4555644 w 9173029"/>
              <a:gd name="connsiteY54" fmla="*/ 5232908 h 5537200"/>
              <a:gd name="connsiteX55" fmla="*/ 4557602 w 9173029"/>
              <a:gd name="connsiteY55" fmla="*/ 5232418 h 5537200"/>
              <a:gd name="connsiteX56" fmla="*/ 4572049 w 9173029"/>
              <a:gd name="connsiteY56" fmla="*/ 5219692 h 5537200"/>
              <a:gd name="connsiteX57" fmla="*/ 4555644 w 9173029"/>
              <a:gd name="connsiteY57" fmla="*/ 5232908 h 5537200"/>
              <a:gd name="connsiteX58" fmla="*/ 4548259 w 9173029"/>
              <a:gd name="connsiteY58" fmla="*/ 5234752 h 5537200"/>
              <a:gd name="connsiteX59" fmla="*/ 4541211 w 9173029"/>
              <a:gd name="connsiteY59" fmla="*/ 5177287 h 5537200"/>
              <a:gd name="connsiteX60" fmla="*/ 4480975 w 9173029"/>
              <a:gd name="connsiteY60" fmla="*/ 5163795 h 5537200"/>
              <a:gd name="connsiteX61" fmla="*/ 4294490 w 9173029"/>
              <a:gd name="connsiteY61" fmla="*/ 5096331 h 5537200"/>
              <a:gd name="connsiteX62" fmla="*/ 4209680 w 9173029"/>
              <a:gd name="connsiteY62" fmla="*/ 5150303 h 5537200"/>
              <a:gd name="connsiteX63" fmla="*/ 4248228 w 9173029"/>
              <a:gd name="connsiteY63" fmla="*/ 5173433 h 5537200"/>
              <a:gd name="connsiteX64" fmla="*/ 4263647 w 9173029"/>
              <a:gd name="connsiteY64" fmla="*/ 5181143 h 5537200"/>
              <a:gd name="connsiteX65" fmla="*/ 4286778 w 9173029"/>
              <a:gd name="connsiteY65" fmla="*/ 5169578 h 5537200"/>
              <a:gd name="connsiteX66" fmla="*/ 4294490 w 9173029"/>
              <a:gd name="connsiteY66" fmla="*/ 5096331 h 5537200"/>
              <a:gd name="connsiteX67" fmla="*/ 200464 w 9173029"/>
              <a:gd name="connsiteY67" fmla="*/ 5092477 h 5537200"/>
              <a:gd name="connsiteX68" fmla="*/ 146492 w 9173029"/>
              <a:gd name="connsiteY68" fmla="*/ 5131028 h 5537200"/>
              <a:gd name="connsiteX69" fmla="*/ 200464 w 9173029"/>
              <a:gd name="connsiteY69" fmla="*/ 5092477 h 5537200"/>
              <a:gd name="connsiteX70" fmla="*/ 4606745 w 9173029"/>
              <a:gd name="connsiteY70" fmla="*/ 5026942 h 5537200"/>
              <a:gd name="connsiteX71" fmla="*/ 4552775 w 9173029"/>
              <a:gd name="connsiteY71" fmla="*/ 5065491 h 5537200"/>
              <a:gd name="connsiteX72" fmla="*/ 4606745 w 9173029"/>
              <a:gd name="connsiteY72" fmla="*/ 5026942 h 5537200"/>
              <a:gd name="connsiteX73" fmla="*/ 4934422 w 9173029"/>
              <a:gd name="connsiteY73" fmla="*/ 5015377 h 5537200"/>
              <a:gd name="connsiteX74" fmla="*/ 4880451 w 9173029"/>
              <a:gd name="connsiteY74" fmla="*/ 5053926 h 5537200"/>
              <a:gd name="connsiteX75" fmla="*/ 4934422 w 9173029"/>
              <a:gd name="connsiteY75" fmla="*/ 5015377 h 5537200"/>
              <a:gd name="connsiteX76" fmla="*/ 9120646 w 9173029"/>
              <a:gd name="connsiteY76" fmla="*/ 4977126 h 5537200"/>
              <a:gd name="connsiteX77" fmla="*/ 9166639 w 9173029"/>
              <a:gd name="connsiteY77" fmla="*/ 5003327 h 5537200"/>
              <a:gd name="connsiteX78" fmla="*/ 9173029 w 9173029"/>
              <a:gd name="connsiteY78" fmla="*/ 5003446 h 5537200"/>
              <a:gd name="connsiteX79" fmla="*/ 9173029 w 9173029"/>
              <a:gd name="connsiteY79" fmla="*/ 5066201 h 5537200"/>
              <a:gd name="connsiteX80" fmla="*/ 9146245 w 9173029"/>
              <a:gd name="connsiteY80" fmla="*/ 5075316 h 5537200"/>
              <a:gd name="connsiteX81" fmla="*/ 9048057 w 9173029"/>
              <a:gd name="connsiteY81" fmla="*/ 5042458 h 5537200"/>
              <a:gd name="connsiteX82" fmla="*/ 9073463 w 9173029"/>
              <a:gd name="connsiteY82" fmla="*/ 5009793 h 5537200"/>
              <a:gd name="connsiteX83" fmla="*/ 9120646 w 9173029"/>
              <a:gd name="connsiteY83" fmla="*/ 4977126 h 5537200"/>
              <a:gd name="connsiteX84" fmla="*/ 4579759 w 9173029"/>
              <a:gd name="connsiteY84" fmla="*/ 4969116 h 5537200"/>
              <a:gd name="connsiteX85" fmla="*/ 4556630 w 9173029"/>
              <a:gd name="connsiteY85" fmla="*/ 5038507 h 5537200"/>
              <a:gd name="connsiteX86" fmla="*/ 4602889 w 9173029"/>
              <a:gd name="connsiteY86" fmla="*/ 4988391 h 5537200"/>
              <a:gd name="connsiteX87" fmla="*/ 4579759 w 9173029"/>
              <a:gd name="connsiteY87" fmla="*/ 4969116 h 5537200"/>
              <a:gd name="connsiteX88" fmla="*/ 427906 w 9173029"/>
              <a:gd name="connsiteY88" fmla="*/ 4957551 h 5537200"/>
              <a:gd name="connsiteX89" fmla="*/ 427906 w 9173029"/>
              <a:gd name="connsiteY89" fmla="*/ 4957551 h 5537200"/>
              <a:gd name="connsiteX90" fmla="*/ 3731890 w 9173029"/>
              <a:gd name="connsiteY90" fmla="*/ 4952258 h 5537200"/>
              <a:gd name="connsiteX91" fmla="*/ 3473370 w 9173029"/>
              <a:gd name="connsiteY91" fmla="*/ 5053928 h 5537200"/>
              <a:gd name="connsiteX92" fmla="*/ 3608296 w 9173029"/>
              <a:gd name="connsiteY92" fmla="*/ 5019230 h 5537200"/>
              <a:gd name="connsiteX93" fmla="*/ 3762497 w 9173029"/>
              <a:gd name="connsiteY93" fmla="*/ 4961407 h 5537200"/>
              <a:gd name="connsiteX94" fmla="*/ 3731890 w 9173029"/>
              <a:gd name="connsiteY94" fmla="*/ 4952258 h 5537200"/>
              <a:gd name="connsiteX95" fmla="*/ 5181142 w 9173029"/>
              <a:gd name="connsiteY95" fmla="*/ 4892015 h 5537200"/>
              <a:gd name="connsiteX96" fmla="*/ 5138737 w 9173029"/>
              <a:gd name="connsiteY96" fmla="*/ 4915146 h 5537200"/>
              <a:gd name="connsiteX97" fmla="*/ 5173434 w 9173029"/>
              <a:gd name="connsiteY97" fmla="*/ 4899727 h 5537200"/>
              <a:gd name="connsiteX98" fmla="*/ 5134883 w 9173029"/>
              <a:gd name="connsiteY98" fmla="*/ 4930567 h 5537200"/>
              <a:gd name="connsiteX99" fmla="*/ 5100187 w 9173029"/>
              <a:gd name="connsiteY99" fmla="*/ 5011523 h 5537200"/>
              <a:gd name="connsiteX100" fmla="*/ 5184997 w 9173029"/>
              <a:gd name="connsiteY100" fmla="*/ 4957551 h 5537200"/>
              <a:gd name="connsiteX101" fmla="*/ 5181142 w 9173029"/>
              <a:gd name="connsiteY101" fmla="*/ 4892015 h 5537200"/>
              <a:gd name="connsiteX102" fmla="*/ 7628925 w 9173029"/>
              <a:gd name="connsiteY102" fmla="*/ 4871873 h 5537200"/>
              <a:gd name="connsiteX103" fmla="*/ 7452970 w 9173029"/>
              <a:gd name="connsiteY103" fmla="*/ 4951224 h 5537200"/>
              <a:gd name="connsiteX104" fmla="*/ 7451081 w 9173029"/>
              <a:gd name="connsiteY104" fmla="*/ 4951723 h 5537200"/>
              <a:gd name="connsiteX105" fmla="*/ 7443821 w 9173029"/>
              <a:gd name="connsiteY105" fmla="*/ 4955352 h 5537200"/>
              <a:gd name="connsiteX106" fmla="*/ 7400267 w 9173029"/>
              <a:gd name="connsiteY106" fmla="*/ 4973499 h 5537200"/>
              <a:gd name="connsiteX107" fmla="*/ 7418413 w 9173029"/>
              <a:gd name="connsiteY107" fmla="*/ 4980758 h 5537200"/>
              <a:gd name="connsiteX108" fmla="*/ 7425673 w 9173029"/>
              <a:gd name="connsiteY108" fmla="*/ 4984387 h 5537200"/>
              <a:gd name="connsiteX109" fmla="*/ 7443821 w 9173029"/>
              <a:gd name="connsiteY109" fmla="*/ 4955352 h 5537200"/>
              <a:gd name="connsiteX110" fmla="*/ 7452970 w 9173029"/>
              <a:gd name="connsiteY110" fmla="*/ 4951224 h 5537200"/>
              <a:gd name="connsiteX111" fmla="*/ 7545901 w 9173029"/>
              <a:gd name="connsiteY111" fmla="*/ 4926769 h 5537200"/>
              <a:gd name="connsiteX112" fmla="*/ 7632554 w 9173029"/>
              <a:gd name="connsiteY112" fmla="*/ 4893650 h 5537200"/>
              <a:gd name="connsiteX113" fmla="*/ 7628925 w 9173029"/>
              <a:gd name="connsiteY113" fmla="*/ 4871873 h 5537200"/>
              <a:gd name="connsiteX114" fmla="*/ 4290636 w 9173029"/>
              <a:gd name="connsiteY114" fmla="*/ 4867438 h 5537200"/>
              <a:gd name="connsiteX115" fmla="*/ 4255940 w 9173029"/>
              <a:gd name="connsiteY115" fmla="*/ 4892015 h 5537200"/>
              <a:gd name="connsiteX116" fmla="*/ 4290636 w 9173029"/>
              <a:gd name="connsiteY116" fmla="*/ 4867438 h 5537200"/>
              <a:gd name="connsiteX117" fmla="*/ 7745069 w 9173029"/>
              <a:gd name="connsiteY117" fmla="*/ 4853726 h 5537200"/>
              <a:gd name="connsiteX118" fmla="*/ 7723292 w 9173029"/>
              <a:gd name="connsiteY118" fmla="*/ 4868244 h 5537200"/>
              <a:gd name="connsiteX119" fmla="*/ 7730549 w 9173029"/>
              <a:gd name="connsiteY119" fmla="*/ 4868244 h 5537200"/>
              <a:gd name="connsiteX120" fmla="*/ 7745069 w 9173029"/>
              <a:gd name="connsiteY120" fmla="*/ 4853726 h 5537200"/>
              <a:gd name="connsiteX121" fmla="*/ 4467552 w 9173029"/>
              <a:gd name="connsiteY121" fmla="*/ 4845861 h 5537200"/>
              <a:gd name="connsiteX122" fmla="*/ 4255940 w 9173029"/>
              <a:gd name="connsiteY122" fmla="*/ 4953695 h 5537200"/>
              <a:gd name="connsiteX123" fmla="*/ 4456400 w 9173029"/>
              <a:gd name="connsiteY123" fmla="*/ 4849611 h 5537200"/>
              <a:gd name="connsiteX124" fmla="*/ 4467552 w 9173029"/>
              <a:gd name="connsiteY124" fmla="*/ 4845861 h 5537200"/>
              <a:gd name="connsiteX125" fmla="*/ 4347918 w 9173029"/>
              <a:gd name="connsiteY125" fmla="*/ 4814131 h 5537200"/>
              <a:gd name="connsiteX126" fmla="*/ 4360024 w 9173029"/>
              <a:gd name="connsiteY126" fmla="*/ 4814915 h 5537200"/>
              <a:gd name="connsiteX127" fmla="*/ 4313766 w 9173029"/>
              <a:gd name="connsiteY127" fmla="*/ 4834190 h 5537200"/>
              <a:gd name="connsiteX128" fmla="*/ 4329666 w 9173029"/>
              <a:gd name="connsiteY128" fmla="*/ 4814433 h 5537200"/>
              <a:gd name="connsiteX129" fmla="*/ 4347918 w 9173029"/>
              <a:gd name="connsiteY129" fmla="*/ 4814131 h 5537200"/>
              <a:gd name="connsiteX130" fmla="*/ 4687701 w 9173029"/>
              <a:gd name="connsiteY130" fmla="*/ 4776362 h 5537200"/>
              <a:gd name="connsiteX131" fmla="*/ 4533498 w 9173029"/>
              <a:gd name="connsiteY131" fmla="*/ 4861174 h 5537200"/>
              <a:gd name="connsiteX132" fmla="*/ 4687701 w 9173029"/>
              <a:gd name="connsiteY132" fmla="*/ 4776362 h 5537200"/>
              <a:gd name="connsiteX133" fmla="*/ 7454710 w 9173029"/>
              <a:gd name="connsiteY133" fmla="*/ 4770249 h 5537200"/>
              <a:gd name="connsiteX134" fmla="*/ 7407525 w 9173029"/>
              <a:gd name="connsiteY134" fmla="*/ 4784767 h 5537200"/>
              <a:gd name="connsiteX135" fmla="*/ 7454710 w 9173029"/>
              <a:gd name="connsiteY135" fmla="*/ 4770249 h 5537200"/>
              <a:gd name="connsiteX136" fmla="*/ 7425673 w 9173029"/>
              <a:gd name="connsiteY136" fmla="*/ 4762988 h 5537200"/>
              <a:gd name="connsiteX137" fmla="*/ 7393007 w 9173029"/>
              <a:gd name="connsiteY137" fmla="*/ 4773878 h 5537200"/>
              <a:gd name="connsiteX138" fmla="*/ 7396637 w 9173029"/>
              <a:gd name="connsiteY138" fmla="*/ 4777506 h 5537200"/>
              <a:gd name="connsiteX139" fmla="*/ 7425673 w 9173029"/>
              <a:gd name="connsiteY139" fmla="*/ 4762988 h 5537200"/>
              <a:gd name="connsiteX140" fmla="*/ 4487241 w 9173029"/>
              <a:gd name="connsiteY140" fmla="*/ 4733959 h 5537200"/>
              <a:gd name="connsiteX141" fmla="*/ 4259794 w 9173029"/>
              <a:gd name="connsiteY141" fmla="*/ 4811059 h 5537200"/>
              <a:gd name="connsiteX142" fmla="*/ 4487241 w 9173029"/>
              <a:gd name="connsiteY142" fmla="*/ 4733959 h 5537200"/>
              <a:gd name="connsiteX143" fmla="*/ 5057784 w 9173029"/>
              <a:gd name="connsiteY143" fmla="*/ 4706977 h 5537200"/>
              <a:gd name="connsiteX144" fmla="*/ 5015377 w 9173029"/>
              <a:gd name="connsiteY144" fmla="*/ 4726249 h 5537200"/>
              <a:gd name="connsiteX145" fmla="*/ 5061638 w 9173029"/>
              <a:gd name="connsiteY145" fmla="*/ 4710830 h 5537200"/>
              <a:gd name="connsiteX146" fmla="*/ 5057784 w 9173029"/>
              <a:gd name="connsiteY146" fmla="*/ 4706977 h 5537200"/>
              <a:gd name="connsiteX147" fmla="*/ 8002762 w 9173029"/>
              <a:gd name="connsiteY147" fmla="*/ 4697658 h 5537200"/>
              <a:gd name="connsiteX148" fmla="*/ 7828545 w 9173029"/>
              <a:gd name="connsiteY148" fmla="*/ 4755731 h 5537200"/>
              <a:gd name="connsiteX149" fmla="*/ 8002762 w 9173029"/>
              <a:gd name="connsiteY149" fmla="*/ 4697658 h 5537200"/>
              <a:gd name="connsiteX150" fmla="*/ 5038508 w 9173029"/>
              <a:gd name="connsiteY150" fmla="*/ 4695407 h 5537200"/>
              <a:gd name="connsiteX151" fmla="*/ 4976826 w 9173029"/>
              <a:gd name="connsiteY151" fmla="*/ 4714684 h 5537200"/>
              <a:gd name="connsiteX152" fmla="*/ 5038508 w 9173029"/>
              <a:gd name="connsiteY152" fmla="*/ 4695407 h 5537200"/>
              <a:gd name="connsiteX153" fmla="*/ 7939249 w 9173029"/>
              <a:gd name="connsiteY153" fmla="*/ 4677242 h 5537200"/>
              <a:gd name="connsiteX154" fmla="*/ 7962839 w 9173029"/>
              <a:gd name="connsiteY154" fmla="*/ 4679511 h 5537200"/>
              <a:gd name="connsiteX155" fmla="*/ 7926544 w 9173029"/>
              <a:gd name="connsiteY155" fmla="*/ 4694029 h 5537200"/>
              <a:gd name="connsiteX156" fmla="*/ 7939249 w 9173029"/>
              <a:gd name="connsiteY156" fmla="*/ 4677242 h 5537200"/>
              <a:gd name="connsiteX157" fmla="*/ 7795883 w 9173029"/>
              <a:gd name="connsiteY157" fmla="*/ 4657732 h 5537200"/>
              <a:gd name="connsiteX158" fmla="*/ 7676109 w 9173029"/>
              <a:gd name="connsiteY158" fmla="*/ 4723064 h 5537200"/>
              <a:gd name="connsiteX159" fmla="*/ 7795883 w 9173029"/>
              <a:gd name="connsiteY159" fmla="*/ 4657732 h 5537200"/>
              <a:gd name="connsiteX160" fmla="*/ 8006391 w 9173029"/>
              <a:gd name="connsiteY160" fmla="*/ 4635956 h 5537200"/>
              <a:gd name="connsiteX161" fmla="*/ 8006391 w 9173029"/>
              <a:gd name="connsiteY161" fmla="*/ 4635956 h 5537200"/>
              <a:gd name="connsiteX162" fmla="*/ 8002762 w 9173029"/>
              <a:gd name="connsiteY162" fmla="*/ 4588773 h 5537200"/>
              <a:gd name="connsiteX163" fmla="*/ 7850324 w 9173029"/>
              <a:gd name="connsiteY163" fmla="*/ 4668621 h 5537200"/>
              <a:gd name="connsiteX164" fmla="*/ 8002762 w 9173029"/>
              <a:gd name="connsiteY164" fmla="*/ 4588773 h 5537200"/>
              <a:gd name="connsiteX165" fmla="*/ 4629878 w 9173029"/>
              <a:gd name="connsiteY165" fmla="*/ 4583614 h 5537200"/>
              <a:gd name="connsiteX166" fmla="*/ 4618310 w 9173029"/>
              <a:gd name="connsiteY166" fmla="*/ 4587469 h 5537200"/>
              <a:gd name="connsiteX167" fmla="*/ 4602889 w 9173029"/>
              <a:gd name="connsiteY167" fmla="*/ 4602888 h 5537200"/>
              <a:gd name="connsiteX168" fmla="*/ 4629878 w 9173029"/>
              <a:gd name="connsiteY168" fmla="*/ 4583614 h 5537200"/>
              <a:gd name="connsiteX169" fmla="*/ 7777735 w 9173029"/>
              <a:gd name="connsiteY169" fmla="*/ 4527071 h 5537200"/>
              <a:gd name="connsiteX170" fmla="*/ 7741441 w 9173029"/>
              <a:gd name="connsiteY170" fmla="*/ 4563365 h 5537200"/>
              <a:gd name="connsiteX171" fmla="*/ 7759586 w 9173029"/>
              <a:gd name="connsiteY171" fmla="*/ 4577883 h 5537200"/>
              <a:gd name="connsiteX172" fmla="*/ 7777735 w 9173029"/>
              <a:gd name="connsiteY172" fmla="*/ 4527071 h 5537200"/>
              <a:gd name="connsiteX173" fmla="*/ 8583257 w 9173029"/>
              <a:gd name="connsiteY173" fmla="*/ 4496617 h 5537200"/>
              <a:gd name="connsiteX174" fmla="*/ 8503636 w 9173029"/>
              <a:gd name="connsiteY174" fmla="*/ 4537959 h 5537200"/>
              <a:gd name="connsiteX175" fmla="*/ 8383861 w 9173029"/>
              <a:gd name="connsiteY175" fmla="*/ 4581514 h 5537200"/>
              <a:gd name="connsiteX176" fmla="*/ 8605258 w 9173029"/>
              <a:gd name="connsiteY176" fmla="*/ 4512553 h 5537200"/>
              <a:gd name="connsiteX177" fmla="*/ 8583257 w 9173029"/>
              <a:gd name="connsiteY177" fmla="*/ 4496617 h 5537200"/>
              <a:gd name="connsiteX178" fmla="*/ 4992247 w 9173029"/>
              <a:gd name="connsiteY178" fmla="*/ 4475673 h 5537200"/>
              <a:gd name="connsiteX179" fmla="*/ 4980682 w 9173029"/>
              <a:gd name="connsiteY179" fmla="*/ 4479527 h 5537200"/>
              <a:gd name="connsiteX180" fmla="*/ 4745525 w 9173029"/>
              <a:gd name="connsiteY180" fmla="*/ 4556627 h 5537200"/>
              <a:gd name="connsiteX181" fmla="*/ 4753236 w 9173029"/>
              <a:gd name="connsiteY181" fmla="*/ 4583614 h 5537200"/>
              <a:gd name="connsiteX182" fmla="*/ 4992247 w 9173029"/>
              <a:gd name="connsiteY182" fmla="*/ 4475673 h 5537200"/>
              <a:gd name="connsiteX183" fmla="*/ 5019231 w 9173029"/>
              <a:gd name="connsiteY183" fmla="*/ 4433268 h 5537200"/>
              <a:gd name="connsiteX184" fmla="*/ 4996103 w 9173029"/>
              <a:gd name="connsiteY184" fmla="*/ 4475673 h 5537200"/>
              <a:gd name="connsiteX185" fmla="*/ 5053927 w 9173029"/>
              <a:gd name="connsiteY185" fmla="*/ 4448687 h 5537200"/>
              <a:gd name="connsiteX186" fmla="*/ 5030796 w 9173029"/>
              <a:gd name="connsiteY186" fmla="*/ 4437122 h 5537200"/>
              <a:gd name="connsiteX187" fmla="*/ 5019231 w 9173029"/>
              <a:gd name="connsiteY187" fmla="*/ 4433268 h 5537200"/>
              <a:gd name="connsiteX188" fmla="*/ 8002764 w 9173029"/>
              <a:gd name="connsiteY188" fmla="*/ 4414556 h 5537200"/>
              <a:gd name="connsiteX189" fmla="*/ 7984617 w 9173029"/>
              <a:gd name="connsiteY189" fmla="*/ 4421815 h 5537200"/>
              <a:gd name="connsiteX190" fmla="*/ 7977356 w 9173029"/>
              <a:gd name="connsiteY190" fmla="*/ 4476259 h 5537200"/>
              <a:gd name="connsiteX191" fmla="*/ 8042688 w 9173029"/>
              <a:gd name="connsiteY191" fmla="*/ 4436333 h 5537200"/>
              <a:gd name="connsiteX192" fmla="*/ 8017282 w 9173029"/>
              <a:gd name="connsiteY192" fmla="*/ 4418186 h 5537200"/>
              <a:gd name="connsiteX193" fmla="*/ 8002764 w 9173029"/>
              <a:gd name="connsiteY193" fmla="*/ 4414556 h 5537200"/>
              <a:gd name="connsiteX194" fmla="*/ 8166093 w 9173029"/>
              <a:gd name="connsiteY194" fmla="*/ 4381892 h 5537200"/>
              <a:gd name="connsiteX195" fmla="*/ 8100761 w 9173029"/>
              <a:gd name="connsiteY195" fmla="*/ 4421815 h 5537200"/>
              <a:gd name="connsiteX196" fmla="*/ 8166093 w 9173029"/>
              <a:gd name="connsiteY196" fmla="*/ 4381892 h 5537200"/>
              <a:gd name="connsiteX197" fmla="*/ 8191497 w 9173029"/>
              <a:gd name="connsiteY197" fmla="*/ 4371001 h 5537200"/>
              <a:gd name="connsiteX198" fmla="*/ 8173349 w 9173029"/>
              <a:gd name="connsiteY198" fmla="*/ 4378262 h 5537200"/>
              <a:gd name="connsiteX199" fmla="*/ 8180609 w 9173029"/>
              <a:gd name="connsiteY199" fmla="*/ 4396409 h 5537200"/>
              <a:gd name="connsiteX200" fmla="*/ 8198755 w 9173029"/>
              <a:gd name="connsiteY200" fmla="*/ 4389150 h 5537200"/>
              <a:gd name="connsiteX201" fmla="*/ 8191497 w 9173029"/>
              <a:gd name="connsiteY201" fmla="*/ 4371001 h 5537200"/>
              <a:gd name="connsiteX202" fmla="*/ 8492123 w 9173029"/>
              <a:gd name="connsiteY202" fmla="*/ 4360001 h 5537200"/>
              <a:gd name="connsiteX203" fmla="*/ 8452820 w 9173029"/>
              <a:gd name="connsiteY203" fmla="*/ 4385521 h 5537200"/>
              <a:gd name="connsiteX204" fmla="*/ 8372971 w 9173029"/>
              <a:gd name="connsiteY204" fmla="*/ 4421815 h 5537200"/>
              <a:gd name="connsiteX205" fmla="*/ 8467340 w 9173029"/>
              <a:gd name="connsiteY205" fmla="*/ 4367372 h 5537200"/>
              <a:gd name="connsiteX206" fmla="*/ 8492123 w 9173029"/>
              <a:gd name="connsiteY206" fmla="*/ 4360001 h 5537200"/>
              <a:gd name="connsiteX207" fmla="*/ 651500 w 9173029"/>
              <a:gd name="connsiteY207" fmla="*/ 4348458 h 5537200"/>
              <a:gd name="connsiteX208" fmla="*/ 292981 w 9173029"/>
              <a:gd name="connsiteY208" fmla="*/ 4537353 h 5537200"/>
              <a:gd name="connsiteX209" fmla="*/ 651500 w 9173029"/>
              <a:gd name="connsiteY209" fmla="*/ 4348458 h 5537200"/>
              <a:gd name="connsiteX210" fmla="*/ 8706886 w 9173029"/>
              <a:gd name="connsiteY210" fmla="*/ 4302042 h 5537200"/>
              <a:gd name="connsiteX211" fmla="*/ 8659704 w 9173029"/>
              <a:gd name="connsiteY211" fmla="*/ 4305674 h 5537200"/>
              <a:gd name="connsiteX212" fmla="*/ 8652443 w 9173029"/>
              <a:gd name="connsiteY212" fmla="*/ 4323819 h 5537200"/>
              <a:gd name="connsiteX213" fmla="*/ 8706886 w 9173029"/>
              <a:gd name="connsiteY213" fmla="*/ 4302042 h 5537200"/>
              <a:gd name="connsiteX214" fmla="*/ 821122 w 9173029"/>
              <a:gd name="connsiteY214" fmla="*/ 4271358 h 5537200"/>
              <a:gd name="connsiteX215" fmla="*/ 724745 w 9173029"/>
              <a:gd name="connsiteY215" fmla="*/ 4329184 h 5537200"/>
              <a:gd name="connsiteX216" fmla="*/ 821122 w 9173029"/>
              <a:gd name="connsiteY216" fmla="*/ 4271358 h 5537200"/>
              <a:gd name="connsiteX217" fmla="*/ 8347565 w 9173029"/>
              <a:gd name="connsiteY217" fmla="*/ 4251230 h 5537200"/>
              <a:gd name="connsiteX218" fmla="*/ 8304013 w 9173029"/>
              <a:gd name="connsiteY218" fmla="*/ 4269377 h 5537200"/>
              <a:gd name="connsiteX219" fmla="*/ 8325787 w 9173029"/>
              <a:gd name="connsiteY219" fmla="*/ 4291154 h 5537200"/>
              <a:gd name="connsiteX220" fmla="*/ 8311272 w 9173029"/>
              <a:gd name="connsiteY220" fmla="*/ 4309301 h 5537200"/>
              <a:gd name="connsiteX221" fmla="*/ 8402008 w 9173029"/>
              <a:gd name="connsiteY221" fmla="*/ 4276636 h 5537200"/>
              <a:gd name="connsiteX222" fmla="*/ 8394751 w 9173029"/>
              <a:gd name="connsiteY222" fmla="*/ 4258489 h 5537200"/>
              <a:gd name="connsiteX223" fmla="*/ 8347565 w 9173029"/>
              <a:gd name="connsiteY223" fmla="*/ 4251230 h 5537200"/>
              <a:gd name="connsiteX224" fmla="*/ 8565336 w 9173029"/>
              <a:gd name="connsiteY224" fmla="*/ 4167751 h 5537200"/>
              <a:gd name="connsiteX225" fmla="*/ 8529042 w 9173029"/>
              <a:gd name="connsiteY225" fmla="*/ 4204047 h 5537200"/>
              <a:gd name="connsiteX226" fmla="*/ 8565336 w 9173029"/>
              <a:gd name="connsiteY226" fmla="*/ 4167751 h 5537200"/>
              <a:gd name="connsiteX227" fmla="*/ 9164201 w 9173029"/>
              <a:gd name="connsiteY227" fmla="*/ 4109678 h 5537200"/>
              <a:gd name="connsiteX228" fmla="*/ 9164201 w 9173029"/>
              <a:gd name="connsiteY228" fmla="*/ 4109678 h 5537200"/>
              <a:gd name="connsiteX229" fmla="*/ 1461052 w 9173029"/>
              <a:gd name="connsiteY229" fmla="*/ 4090171 h 5537200"/>
              <a:gd name="connsiteX230" fmla="*/ 1329982 w 9173029"/>
              <a:gd name="connsiteY230" fmla="*/ 4163416 h 5537200"/>
              <a:gd name="connsiteX231" fmla="*/ 1461052 w 9173029"/>
              <a:gd name="connsiteY231" fmla="*/ 4090171 h 5537200"/>
              <a:gd name="connsiteX232" fmla="*/ 8826660 w 9173029"/>
              <a:gd name="connsiteY232" fmla="*/ 4018942 h 5537200"/>
              <a:gd name="connsiteX233" fmla="*/ 8725033 w 9173029"/>
              <a:gd name="connsiteY233" fmla="*/ 4062495 h 5537200"/>
              <a:gd name="connsiteX234" fmla="*/ 8721404 w 9173029"/>
              <a:gd name="connsiteY234" fmla="*/ 4066125 h 5537200"/>
              <a:gd name="connsiteX235" fmla="*/ 8695998 w 9173029"/>
              <a:gd name="connsiteY235" fmla="*/ 4055236 h 5537200"/>
              <a:gd name="connsiteX236" fmla="*/ 8688739 w 9173029"/>
              <a:gd name="connsiteY236" fmla="*/ 4066125 h 5537200"/>
              <a:gd name="connsiteX237" fmla="*/ 8681480 w 9173029"/>
              <a:gd name="connsiteY237" fmla="*/ 4106051 h 5537200"/>
              <a:gd name="connsiteX238" fmla="*/ 8728665 w 9173029"/>
              <a:gd name="connsiteY238" fmla="*/ 4084274 h 5537200"/>
              <a:gd name="connsiteX239" fmla="*/ 8746810 w 9173029"/>
              <a:gd name="connsiteY239" fmla="*/ 4098792 h 5537200"/>
              <a:gd name="connsiteX240" fmla="*/ 8674219 w 9173029"/>
              <a:gd name="connsiteY240" fmla="*/ 4153233 h 5537200"/>
              <a:gd name="connsiteX241" fmla="*/ 8670590 w 9173029"/>
              <a:gd name="connsiteY241" fmla="*/ 4124198 h 5537200"/>
              <a:gd name="connsiteX242" fmla="*/ 8663331 w 9173029"/>
              <a:gd name="connsiteY242" fmla="*/ 4127827 h 5537200"/>
              <a:gd name="connsiteX243" fmla="*/ 8630666 w 9173029"/>
              <a:gd name="connsiteY243" fmla="*/ 4171380 h 5537200"/>
              <a:gd name="connsiteX244" fmla="*/ 8645184 w 9173029"/>
              <a:gd name="connsiteY244" fmla="*/ 4153233 h 5537200"/>
              <a:gd name="connsiteX245" fmla="*/ 8619778 w 9173029"/>
              <a:gd name="connsiteY245" fmla="*/ 4142345 h 5537200"/>
              <a:gd name="connsiteX246" fmla="*/ 8623407 w 9173029"/>
              <a:gd name="connsiteY246" fmla="*/ 4135086 h 5537200"/>
              <a:gd name="connsiteX247" fmla="*/ 8485487 w 9173029"/>
              <a:gd name="connsiteY247" fmla="*/ 4196786 h 5537200"/>
              <a:gd name="connsiteX248" fmla="*/ 8558075 w 9173029"/>
              <a:gd name="connsiteY248" fmla="*/ 4218563 h 5537200"/>
              <a:gd name="connsiteX249" fmla="*/ 8583484 w 9173029"/>
              <a:gd name="connsiteY249" fmla="*/ 4251230 h 5537200"/>
              <a:gd name="connsiteX250" fmla="*/ 8144314 w 9173029"/>
              <a:gd name="connsiteY250" fmla="*/ 4450851 h 5537200"/>
              <a:gd name="connsiteX251" fmla="*/ 8187867 w 9173029"/>
              <a:gd name="connsiteY251" fmla="*/ 4450851 h 5537200"/>
              <a:gd name="connsiteX252" fmla="*/ 8097131 w 9173029"/>
              <a:gd name="connsiteY252" fmla="*/ 4501665 h 5537200"/>
              <a:gd name="connsiteX253" fmla="*/ 8176979 w 9173029"/>
              <a:gd name="connsiteY253" fmla="*/ 4487147 h 5537200"/>
              <a:gd name="connsiteX254" fmla="*/ 8042688 w 9173029"/>
              <a:gd name="connsiteY254" fmla="*/ 4537959 h 5537200"/>
              <a:gd name="connsiteX255" fmla="*/ 8108020 w 9173029"/>
              <a:gd name="connsiteY255" fmla="*/ 4476259 h 5537200"/>
              <a:gd name="connsiteX256" fmla="*/ 8013653 w 9173029"/>
              <a:gd name="connsiteY256" fmla="*/ 4476259 h 5537200"/>
              <a:gd name="connsiteX257" fmla="*/ 7639813 w 9173029"/>
              <a:gd name="connsiteY257" fmla="*/ 4697658 h 5537200"/>
              <a:gd name="connsiteX258" fmla="*/ 7592631 w 9173029"/>
              <a:gd name="connsiteY258" fmla="*/ 4686770 h 5537200"/>
              <a:gd name="connsiteX259" fmla="*/ 7476487 w 9173029"/>
              <a:gd name="connsiteY259" fmla="*/ 4781137 h 5537200"/>
              <a:gd name="connsiteX260" fmla="*/ 7567224 w 9173029"/>
              <a:gd name="connsiteY260" fmla="*/ 4748470 h 5537200"/>
              <a:gd name="connsiteX261" fmla="*/ 7712401 w 9173029"/>
              <a:gd name="connsiteY261" fmla="*/ 4715805 h 5537200"/>
              <a:gd name="connsiteX262" fmla="*/ 7509151 w 9173029"/>
              <a:gd name="connsiteY262" fmla="*/ 4824690 h 5537200"/>
              <a:gd name="connsiteX263" fmla="*/ 7454710 w 9173029"/>
              <a:gd name="connsiteY263" fmla="*/ 4850096 h 5537200"/>
              <a:gd name="connsiteX264" fmla="*/ 7472857 w 9173029"/>
              <a:gd name="connsiteY264" fmla="*/ 4806543 h 5537200"/>
              <a:gd name="connsiteX265" fmla="*/ 7458337 w 9173029"/>
              <a:gd name="connsiteY265" fmla="*/ 4788396 h 5537200"/>
              <a:gd name="connsiteX266" fmla="*/ 7371231 w 9173029"/>
              <a:gd name="connsiteY266" fmla="*/ 4900910 h 5537200"/>
              <a:gd name="connsiteX267" fmla="*/ 7287752 w 9173029"/>
              <a:gd name="connsiteY267" fmla="*/ 4958981 h 5537200"/>
              <a:gd name="connsiteX268" fmla="*/ 7298640 w 9173029"/>
              <a:gd name="connsiteY268" fmla="*/ 4973499 h 5537200"/>
              <a:gd name="connsiteX269" fmla="*/ 7251457 w 9173029"/>
              <a:gd name="connsiteY269" fmla="*/ 4995278 h 5537200"/>
              <a:gd name="connsiteX270" fmla="*/ 7309531 w 9173029"/>
              <a:gd name="connsiteY270" fmla="*/ 4988019 h 5537200"/>
              <a:gd name="connsiteX271" fmla="*/ 7313158 w 9173029"/>
              <a:gd name="connsiteY271" fmla="*/ 4984387 h 5537200"/>
              <a:gd name="connsiteX272" fmla="*/ 7367601 w 9173029"/>
              <a:gd name="connsiteY272" fmla="*/ 4966240 h 5537200"/>
              <a:gd name="connsiteX273" fmla="*/ 7425675 w 9173029"/>
              <a:gd name="connsiteY273" fmla="*/ 4922687 h 5537200"/>
              <a:gd name="connsiteX274" fmla="*/ 7705145 w 9173029"/>
              <a:gd name="connsiteY274" fmla="*/ 4795655 h 5537200"/>
              <a:gd name="connsiteX275" fmla="*/ 7632554 w 9173029"/>
              <a:gd name="connsiteY275" fmla="*/ 4850096 h 5537200"/>
              <a:gd name="connsiteX276" fmla="*/ 7737807 w 9173029"/>
              <a:gd name="connsiteY276" fmla="*/ 4842838 h 5537200"/>
              <a:gd name="connsiteX277" fmla="*/ 7745069 w 9173029"/>
              <a:gd name="connsiteY277" fmla="*/ 4835579 h 5537200"/>
              <a:gd name="connsiteX278" fmla="*/ 7893877 w 9173029"/>
              <a:gd name="connsiteY278" fmla="*/ 4810173 h 5537200"/>
              <a:gd name="connsiteX279" fmla="*/ 8002764 w 9173029"/>
              <a:gd name="connsiteY279" fmla="*/ 4752100 h 5537200"/>
              <a:gd name="connsiteX280" fmla="*/ 8053577 w 9173029"/>
              <a:gd name="connsiteY280" fmla="*/ 4733953 h 5537200"/>
              <a:gd name="connsiteX281" fmla="*/ 8111649 w 9173029"/>
              <a:gd name="connsiteY281" fmla="*/ 4712176 h 5537200"/>
              <a:gd name="connsiteX282" fmla="*/ 8253199 w 9173029"/>
              <a:gd name="connsiteY282" fmla="*/ 4650474 h 5537200"/>
              <a:gd name="connsiteX283" fmla="*/ 8017282 w 9173029"/>
              <a:gd name="connsiteY283" fmla="*/ 4694029 h 5537200"/>
              <a:gd name="connsiteX284" fmla="*/ 8053577 w 9173029"/>
              <a:gd name="connsiteY284" fmla="*/ 4657732 h 5537200"/>
              <a:gd name="connsiteX285" fmla="*/ 8006393 w 9173029"/>
              <a:gd name="connsiteY285" fmla="*/ 4646844 h 5537200"/>
              <a:gd name="connsiteX286" fmla="*/ 8020911 w 9173029"/>
              <a:gd name="connsiteY286" fmla="*/ 4606918 h 5537200"/>
              <a:gd name="connsiteX287" fmla="*/ 8304013 w 9173029"/>
              <a:gd name="connsiteY287" fmla="*/ 4458110 h 5537200"/>
              <a:gd name="connsiteX288" fmla="*/ 8594372 w 9173029"/>
              <a:gd name="connsiteY288" fmla="*/ 4349227 h 5537200"/>
              <a:gd name="connsiteX289" fmla="*/ 8739551 w 9173029"/>
              <a:gd name="connsiteY289" fmla="*/ 4204047 h 5537200"/>
              <a:gd name="connsiteX290" fmla="*/ 8721404 w 9173029"/>
              <a:gd name="connsiteY290" fmla="*/ 4200416 h 5537200"/>
              <a:gd name="connsiteX291" fmla="*/ 8608890 w 9173029"/>
              <a:gd name="connsiteY291" fmla="*/ 4262118 h 5537200"/>
              <a:gd name="connsiteX292" fmla="*/ 8619778 w 9173029"/>
              <a:gd name="connsiteY292" fmla="*/ 4229451 h 5537200"/>
              <a:gd name="connsiteX293" fmla="*/ 8590742 w 9173029"/>
              <a:gd name="connsiteY293" fmla="*/ 4236710 h 5537200"/>
              <a:gd name="connsiteX294" fmla="*/ 8587113 w 9173029"/>
              <a:gd name="connsiteY294" fmla="*/ 4236710 h 5537200"/>
              <a:gd name="connsiteX295" fmla="*/ 8594372 w 9173029"/>
              <a:gd name="connsiteY295" fmla="*/ 4229451 h 5537200"/>
              <a:gd name="connsiteX296" fmla="*/ 8790363 w 9173029"/>
              <a:gd name="connsiteY296" fmla="*/ 4124198 h 5537200"/>
              <a:gd name="connsiteX297" fmla="*/ 8881101 w 9173029"/>
              <a:gd name="connsiteY297" fmla="*/ 4098792 h 5537200"/>
              <a:gd name="connsiteX298" fmla="*/ 8884733 w 9173029"/>
              <a:gd name="connsiteY298" fmla="*/ 4095160 h 5537200"/>
              <a:gd name="connsiteX299" fmla="*/ 8815771 w 9173029"/>
              <a:gd name="connsiteY299" fmla="*/ 4106051 h 5537200"/>
              <a:gd name="connsiteX300" fmla="*/ 8746810 w 9173029"/>
              <a:gd name="connsiteY300" fmla="*/ 4073384 h 5537200"/>
              <a:gd name="connsiteX301" fmla="*/ 8830289 w 9173029"/>
              <a:gd name="connsiteY301" fmla="*/ 4026201 h 5537200"/>
              <a:gd name="connsiteX302" fmla="*/ 8826660 w 9173029"/>
              <a:gd name="connsiteY302" fmla="*/ 4018942 h 5537200"/>
              <a:gd name="connsiteX303" fmla="*/ 1283720 w 9173029"/>
              <a:gd name="connsiteY303" fmla="*/ 4005361 h 5537200"/>
              <a:gd name="connsiteX304" fmla="*/ 1206620 w 9173029"/>
              <a:gd name="connsiteY304" fmla="*/ 4082461 h 5537200"/>
              <a:gd name="connsiteX305" fmla="*/ 1283720 w 9173029"/>
              <a:gd name="connsiteY305" fmla="*/ 4005361 h 5537200"/>
              <a:gd name="connsiteX306" fmla="*/ 9173029 w 9173029"/>
              <a:gd name="connsiteY306" fmla="*/ 3846501 h 5537200"/>
              <a:gd name="connsiteX307" fmla="*/ 9173029 w 9173029"/>
              <a:gd name="connsiteY307" fmla="*/ 3847779 h 5537200"/>
              <a:gd name="connsiteX308" fmla="*/ 9171462 w 9173029"/>
              <a:gd name="connsiteY308" fmla="*/ 3848355 h 5537200"/>
              <a:gd name="connsiteX309" fmla="*/ 2723752 w 9173029"/>
              <a:gd name="connsiteY309" fmla="*/ 3812972 h 5537200"/>
              <a:gd name="connsiteX310" fmla="*/ 2648399 w 9173029"/>
              <a:gd name="connsiteY310" fmla="*/ 3870435 h 5537200"/>
              <a:gd name="connsiteX311" fmla="*/ 2752484 w 9173029"/>
              <a:gd name="connsiteY311" fmla="*/ 3824174 h 5537200"/>
              <a:gd name="connsiteX312" fmla="*/ 2723752 w 9173029"/>
              <a:gd name="connsiteY312" fmla="*/ 3812972 h 5537200"/>
              <a:gd name="connsiteX313" fmla="*/ 2116405 w 9173029"/>
              <a:gd name="connsiteY313" fmla="*/ 3739366 h 5537200"/>
              <a:gd name="connsiteX314" fmla="*/ 2058579 w 9173029"/>
              <a:gd name="connsiteY314" fmla="*/ 3766350 h 5537200"/>
              <a:gd name="connsiteX315" fmla="*/ 2073998 w 9173029"/>
              <a:gd name="connsiteY315" fmla="*/ 3801046 h 5537200"/>
              <a:gd name="connsiteX316" fmla="*/ 2043160 w 9173029"/>
              <a:gd name="connsiteY316" fmla="*/ 3828030 h 5537200"/>
              <a:gd name="connsiteX317" fmla="*/ 2112550 w 9173029"/>
              <a:gd name="connsiteY317" fmla="*/ 3797192 h 5537200"/>
              <a:gd name="connsiteX318" fmla="*/ 2116405 w 9173029"/>
              <a:gd name="connsiteY318" fmla="*/ 3739366 h 5537200"/>
              <a:gd name="connsiteX319" fmla="*/ 2201215 w 9173029"/>
              <a:gd name="connsiteY319" fmla="*/ 3685394 h 5537200"/>
              <a:gd name="connsiteX320" fmla="*/ 2154955 w 9173029"/>
              <a:gd name="connsiteY320" fmla="*/ 3735510 h 5537200"/>
              <a:gd name="connsiteX321" fmla="*/ 2201215 w 9173029"/>
              <a:gd name="connsiteY321" fmla="*/ 3685394 h 5537200"/>
              <a:gd name="connsiteX322" fmla="*/ 2359271 w 9173029"/>
              <a:gd name="connsiteY322" fmla="*/ 3627570 h 5537200"/>
              <a:gd name="connsiteX323" fmla="*/ 2278315 w 9173029"/>
              <a:gd name="connsiteY323" fmla="*/ 3693105 h 5537200"/>
              <a:gd name="connsiteX324" fmla="*/ 2193503 w 9173029"/>
              <a:gd name="connsiteY324" fmla="*/ 3754785 h 5537200"/>
              <a:gd name="connsiteX325" fmla="*/ 2401675 w 9173029"/>
              <a:gd name="connsiteY325" fmla="*/ 3662263 h 5537200"/>
              <a:gd name="connsiteX326" fmla="*/ 2359271 w 9173029"/>
              <a:gd name="connsiteY326" fmla="*/ 3627570 h 5537200"/>
              <a:gd name="connsiteX327" fmla="*/ 3311459 w 9173029"/>
              <a:gd name="connsiteY327" fmla="*/ 3504209 h 5537200"/>
              <a:gd name="connsiteX328" fmla="*/ 2987641 w 9173029"/>
              <a:gd name="connsiteY328" fmla="*/ 3704670 h 5537200"/>
              <a:gd name="connsiteX329" fmla="*/ 3311459 w 9173029"/>
              <a:gd name="connsiteY329" fmla="*/ 3504209 h 5537200"/>
              <a:gd name="connsiteX330" fmla="*/ 1777163 w 9173029"/>
              <a:gd name="connsiteY330" fmla="*/ 3450239 h 5537200"/>
              <a:gd name="connsiteX331" fmla="*/ 1684644 w 9173029"/>
              <a:gd name="connsiteY331" fmla="*/ 3492644 h 5537200"/>
              <a:gd name="connsiteX332" fmla="*/ 1777163 w 9173029"/>
              <a:gd name="connsiteY332" fmla="*/ 3450239 h 5537200"/>
              <a:gd name="connsiteX333" fmla="*/ 2220489 w 9173029"/>
              <a:gd name="connsiteY333" fmla="*/ 3415543 h 5537200"/>
              <a:gd name="connsiteX334" fmla="*/ 1888958 w 9173029"/>
              <a:gd name="connsiteY334" fmla="*/ 3538904 h 5537200"/>
              <a:gd name="connsiteX335" fmla="*/ 1738612 w 9173029"/>
              <a:gd name="connsiteY335" fmla="*/ 3662263 h 5537200"/>
              <a:gd name="connsiteX336" fmla="*/ 2220489 w 9173029"/>
              <a:gd name="connsiteY336" fmla="*/ 3415543 h 5537200"/>
              <a:gd name="connsiteX337" fmla="*/ 1915944 w 9173029"/>
              <a:gd name="connsiteY337" fmla="*/ 3415543 h 5537200"/>
              <a:gd name="connsiteX338" fmla="*/ 1808003 w 9173029"/>
              <a:gd name="connsiteY338" fmla="*/ 3477225 h 5537200"/>
              <a:gd name="connsiteX339" fmla="*/ 1915944 w 9173029"/>
              <a:gd name="connsiteY339" fmla="*/ 3415543 h 5537200"/>
              <a:gd name="connsiteX340" fmla="*/ 3770206 w 9173029"/>
              <a:gd name="connsiteY340" fmla="*/ 3296038 h 5537200"/>
              <a:gd name="connsiteX341" fmla="*/ 3704671 w 9173029"/>
              <a:gd name="connsiteY341" fmla="*/ 3338443 h 5537200"/>
              <a:gd name="connsiteX342" fmla="*/ 3770206 w 9173029"/>
              <a:gd name="connsiteY342" fmla="*/ 3296038 h 5537200"/>
              <a:gd name="connsiteX343" fmla="*/ 3993797 w 9173029"/>
              <a:gd name="connsiteY343" fmla="*/ 3180388 h 5537200"/>
              <a:gd name="connsiteX344" fmla="*/ 3970669 w 9173029"/>
              <a:gd name="connsiteY344" fmla="*/ 3218937 h 5537200"/>
              <a:gd name="connsiteX345" fmla="*/ 3993797 w 9173029"/>
              <a:gd name="connsiteY345" fmla="*/ 3180388 h 5537200"/>
              <a:gd name="connsiteX346" fmla="*/ 2906685 w 9173029"/>
              <a:gd name="connsiteY346" fmla="*/ 2883551 h 5537200"/>
              <a:gd name="connsiteX347" fmla="*/ 2764049 w 9173029"/>
              <a:gd name="connsiteY347" fmla="*/ 2933666 h 5537200"/>
              <a:gd name="connsiteX348" fmla="*/ 2860424 w 9173029"/>
              <a:gd name="connsiteY348" fmla="*/ 2960652 h 5537200"/>
              <a:gd name="connsiteX349" fmla="*/ 2906685 w 9173029"/>
              <a:gd name="connsiteY349" fmla="*/ 2883551 h 5537200"/>
              <a:gd name="connsiteX350" fmla="*/ 3175390 w 9173029"/>
              <a:gd name="connsiteY350" fmla="*/ 2731821 h 5537200"/>
              <a:gd name="connsiteX351" fmla="*/ 3068593 w 9173029"/>
              <a:gd name="connsiteY351" fmla="*/ 2783323 h 5537200"/>
              <a:gd name="connsiteX352" fmla="*/ 3130272 w 9173029"/>
              <a:gd name="connsiteY352" fmla="*/ 2794886 h 5537200"/>
              <a:gd name="connsiteX353" fmla="*/ 3203517 w 9173029"/>
              <a:gd name="connsiteY353" fmla="*/ 2748625 h 5537200"/>
              <a:gd name="connsiteX354" fmla="*/ 3175390 w 9173029"/>
              <a:gd name="connsiteY354" fmla="*/ 2731821 h 5537200"/>
              <a:gd name="connsiteX355" fmla="*/ 3316517 w 9173029"/>
              <a:gd name="connsiteY355" fmla="*/ 2697608 h 5537200"/>
              <a:gd name="connsiteX356" fmla="*/ 3218940 w 9173029"/>
              <a:gd name="connsiteY356" fmla="*/ 2744772 h 5537200"/>
              <a:gd name="connsiteX357" fmla="*/ 3342299 w 9173029"/>
              <a:gd name="connsiteY357" fmla="*/ 2713932 h 5537200"/>
              <a:gd name="connsiteX358" fmla="*/ 3316517 w 9173029"/>
              <a:gd name="connsiteY358" fmla="*/ 2697608 h 5537200"/>
              <a:gd name="connsiteX359" fmla="*/ 5555081 w 9173029"/>
              <a:gd name="connsiteY359" fmla="*/ 2390109 h 5537200"/>
              <a:gd name="connsiteX360" fmla="*/ 5493399 w 9173029"/>
              <a:gd name="connsiteY360" fmla="*/ 2405530 h 5537200"/>
              <a:gd name="connsiteX361" fmla="*/ 5555081 w 9173029"/>
              <a:gd name="connsiteY361" fmla="*/ 2390109 h 5537200"/>
              <a:gd name="connsiteX362" fmla="*/ 4020783 w 9173029"/>
              <a:gd name="connsiteY362" fmla="*/ 2351560 h 5537200"/>
              <a:gd name="connsiteX363" fmla="*/ 3893568 w 9173029"/>
              <a:gd name="connsiteY363" fmla="*/ 2409385 h 5537200"/>
              <a:gd name="connsiteX364" fmla="*/ 4020783 w 9173029"/>
              <a:gd name="connsiteY364" fmla="*/ 2351560 h 5537200"/>
              <a:gd name="connsiteX365" fmla="*/ 8388518 w 9173029"/>
              <a:gd name="connsiteY365" fmla="*/ 2259038 h 5537200"/>
              <a:gd name="connsiteX366" fmla="*/ 8265157 w 9173029"/>
              <a:gd name="connsiteY366" fmla="*/ 2332285 h 5537200"/>
              <a:gd name="connsiteX367" fmla="*/ 8261301 w 9173029"/>
              <a:gd name="connsiteY367" fmla="*/ 2343848 h 5537200"/>
              <a:gd name="connsiteX368" fmla="*/ 8388518 w 9173029"/>
              <a:gd name="connsiteY368" fmla="*/ 2259038 h 5537200"/>
              <a:gd name="connsiteX369" fmla="*/ 4236666 w 9173029"/>
              <a:gd name="connsiteY369" fmla="*/ 2251329 h 5537200"/>
              <a:gd name="connsiteX370" fmla="*/ 4128723 w 9173029"/>
              <a:gd name="connsiteY370" fmla="*/ 2259040 h 5537200"/>
              <a:gd name="connsiteX371" fmla="*/ 4067044 w 9173029"/>
              <a:gd name="connsiteY371" fmla="*/ 2366979 h 5537200"/>
              <a:gd name="connsiteX372" fmla="*/ 4236666 w 9173029"/>
              <a:gd name="connsiteY372" fmla="*/ 2251329 h 5537200"/>
              <a:gd name="connsiteX373" fmla="*/ 8572595 w 9173029"/>
              <a:gd name="connsiteY373" fmla="*/ 2215672 h 5537200"/>
              <a:gd name="connsiteX374" fmla="*/ 8535007 w 9173029"/>
              <a:gd name="connsiteY374" fmla="*/ 2247475 h 5537200"/>
              <a:gd name="connsiteX375" fmla="*/ 8572595 w 9173029"/>
              <a:gd name="connsiteY375" fmla="*/ 2215672 h 5537200"/>
              <a:gd name="connsiteX376" fmla="*/ 5929016 w 9173029"/>
              <a:gd name="connsiteY376" fmla="*/ 2205068 h 5537200"/>
              <a:gd name="connsiteX377" fmla="*/ 5778671 w 9173029"/>
              <a:gd name="connsiteY377" fmla="*/ 2274459 h 5537200"/>
              <a:gd name="connsiteX378" fmla="*/ 5929016 w 9173029"/>
              <a:gd name="connsiteY378" fmla="*/ 2205068 h 5537200"/>
              <a:gd name="connsiteX379" fmla="*/ 4433269 w 9173029"/>
              <a:gd name="connsiteY379" fmla="*/ 2166519 h 5537200"/>
              <a:gd name="connsiteX380" fmla="*/ 4329185 w 9173029"/>
              <a:gd name="connsiteY380" fmla="*/ 2243619 h 5537200"/>
              <a:gd name="connsiteX381" fmla="*/ 4437125 w 9173029"/>
              <a:gd name="connsiteY381" fmla="*/ 2208924 h 5537200"/>
              <a:gd name="connsiteX382" fmla="*/ 4421706 w 9173029"/>
              <a:gd name="connsiteY382" fmla="*/ 2201215 h 5537200"/>
              <a:gd name="connsiteX383" fmla="*/ 4433269 w 9173029"/>
              <a:gd name="connsiteY383" fmla="*/ 2166519 h 5537200"/>
              <a:gd name="connsiteX384" fmla="*/ 5956002 w 9173029"/>
              <a:gd name="connsiteY384" fmla="*/ 2108693 h 5537200"/>
              <a:gd name="connsiteX385" fmla="*/ 5767105 w 9173029"/>
              <a:gd name="connsiteY385" fmla="*/ 2181938 h 5537200"/>
              <a:gd name="connsiteX386" fmla="*/ 5956002 w 9173029"/>
              <a:gd name="connsiteY386" fmla="*/ 2108693 h 5537200"/>
              <a:gd name="connsiteX387" fmla="*/ 6168027 w 9173029"/>
              <a:gd name="connsiteY387" fmla="*/ 2058579 h 5537200"/>
              <a:gd name="connsiteX388" fmla="*/ 6087071 w 9173029"/>
              <a:gd name="connsiteY388" fmla="*/ 2124112 h 5537200"/>
              <a:gd name="connsiteX389" fmla="*/ 6071651 w 9173029"/>
              <a:gd name="connsiteY389" fmla="*/ 2089418 h 5537200"/>
              <a:gd name="connsiteX390" fmla="*/ 6168027 w 9173029"/>
              <a:gd name="connsiteY390" fmla="*/ 2058579 h 5537200"/>
              <a:gd name="connsiteX391" fmla="*/ 8854975 w 9173029"/>
              <a:gd name="connsiteY391" fmla="*/ 2047014 h 5537200"/>
              <a:gd name="connsiteX392" fmla="*/ 8561991 w 9173029"/>
              <a:gd name="connsiteY392" fmla="*/ 2193505 h 5537200"/>
              <a:gd name="connsiteX393" fmla="*/ 8600545 w 9173029"/>
              <a:gd name="connsiteY393" fmla="*/ 2216635 h 5537200"/>
              <a:gd name="connsiteX394" fmla="*/ 8669934 w 9173029"/>
              <a:gd name="connsiteY394" fmla="*/ 2185793 h 5537200"/>
              <a:gd name="connsiteX395" fmla="*/ 8535007 w 9173029"/>
              <a:gd name="connsiteY395" fmla="*/ 2316866 h 5537200"/>
              <a:gd name="connsiteX396" fmla="*/ 8870393 w 9173029"/>
              <a:gd name="connsiteY396" fmla="*/ 2108693 h 5537200"/>
              <a:gd name="connsiteX397" fmla="*/ 8739325 w 9173029"/>
              <a:gd name="connsiteY397" fmla="*/ 2154956 h 5537200"/>
              <a:gd name="connsiteX398" fmla="*/ 8781730 w 9173029"/>
              <a:gd name="connsiteY398" fmla="*/ 2093274 h 5537200"/>
              <a:gd name="connsiteX399" fmla="*/ 8854975 w 9173029"/>
              <a:gd name="connsiteY399" fmla="*/ 2047014 h 5537200"/>
              <a:gd name="connsiteX400" fmla="*/ 5331489 w 9173029"/>
              <a:gd name="connsiteY400" fmla="*/ 2020027 h 5537200"/>
              <a:gd name="connsiteX401" fmla="*/ 5227404 w 9173029"/>
              <a:gd name="connsiteY401" fmla="*/ 2124114 h 5537200"/>
              <a:gd name="connsiteX402" fmla="*/ 5331489 w 9173029"/>
              <a:gd name="connsiteY402" fmla="*/ 2020027 h 5537200"/>
              <a:gd name="connsiteX403" fmla="*/ 6321746 w 9173029"/>
              <a:gd name="connsiteY403" fmla="*/ 1943892 h 5537200"/>
              <a:gd name="connsiteX404" fmla="*/ 6338795 w 9173029"/>
              <a:gd name="connsiteY404" fmla="*/ 1945458 h 5537200"/>
              <a:gd name="connsiteX405" fmla="*/ 6345358 w 9173029"/>
              <a:gd name="connsiteY405" fmla="*/ 1962201 h 5537200"/>
              <a:gd name="connsiteX406" fmla="*/ 6322230 w 9173029"/>
              <a:gd name="connsiteY406" fmla="*/ 1973769 h 5537200"/>
              <a:gd name="connsiteX407" fmla="*/ 6306811 w 9173029"/>
              <a:gd name="connsiteY407" fmla="*/ 1966059 h 5537200"/>
              <a:gd name="connsiteX408" fmla="*/ 6321746 w 9173029"/>
              <a:gd name="connsiteY408" fmla="*/ 1943892 h 5537200"/>
              <a:gd name="connsiteX409" fmla="*/ 8959059 w 9173029"/>
              <a:gd name="connsiteY409" fmla="*/ 1939073 h 5537200"/>
              <a:gd name="connsiteX410" fmla="*/ 8750890 w 9173029"/>
              <a:gd name="connsiteY410" fmla="*/ 2054725 h 5537200"/>
              <a:gd name="connsiteX411" fmla="*/ 8959059 w 9173029"/>
              <a:gd name="connsiteY411" fmla="*/ 1939073 h 5537200"/>
              <a:gd name="connsiteX412" fmla="*/ 6414749 w 9173029"/>
              <a:gd name="connsiteY412" fmla="*/ 1931364 h 5537200"/>
              <a:gd name="connsiteX413" fmla="*/ 6360779 w 9173029"/>
              <a:gd name="connsiteY413" fmla="*/ 1969915 h 5537200"/>
              <a:gd name="connsiteX414" fmla="*/ 6414749 w 9173029"/>
              <a:gd name="connsiteY414" fmla="*/ 1931364 h 5537200"/>
              <a:gd name="connsiteX415" fmla="*/ 6555337 w 9173029"/>
              <a:gd name="connsiteY415" fmla="*/ 1837337 h 5537200"/>
              <a:gd name="connsiteX416" fmla="*/ 6584369 w 9173029"/>
              <a:gd name="connsiteY416" fmla="*/ 1842698 h 5537200"/>
              <a:gd name="connsiteX417" fmla="*/ 6530399 w 9173029"/>
              <a:gd name="connsiteY417" fmla="*/ 1881249 h 5537200"/>
              <a:gd name="connsiteX418" fmla="*/ 6555337 w 9173029"/>
              <a:gd name="connsiteY418" fmla="*/ 1837337 h 5537200"/>
              <a:gd name="connsiteX419" fmla="*/ 5362331 w 9173029"/>
              <a:gd name="connsiteY419" fmla="*/ 1769453 h 5537200"/>
              <a:gd name="connsiteX420" fmla="*/ 4976826 w 9173029"/>
              <a:gd name="connsiteY420" fmla="*/ 1958348 h 5537200"/>
              <a:gd name="connsiteX421" fmla="*/ 4907437 w 9173029"/>
              <a:gd name="connsiteY421" fmla="*/ 1962204 h 5537200"/>
              <a:gd name="connsiteX422" fmla="*/ 4737816 w 9173029"/>
              <a:gd name="connsiteY422" fmla="*/ 2012320 h 5537200"/>
              <a:gd name="connsiteX423" fmla="*/ 4483386 w 9173029"/>
              <a:gd name="connsiteY423" fmla="*/ 2178084 h 5537200"/>
              <a:gd name="connsiteX424" fmla="*/ 4757092 w 9173029"/>
              <a:gd name="connsiteY424" fmla="*/ 2054725 h 5537200"/>
              <a:gd name="connsiteX425" fmla="*/ 4780222 w 9173029"/>
              <a:gd name="connsiteY425" fmla="*/ 2073999 h 5537200"/>
              <a:gd name="connsiteX426" fmla="*/ 4980682 w 9173029"/>
              <a:gd name="connsiteY426" fmla="*/ 1969913 h 5537200"/>
              <a:gd name="connsiteX427" fmla="*/ 5200418 w 9173029"/>
              <a:gd name="connsiteY427" fmla="*/ 1869684 h 5537200"/>
              <a:gd name="connsiteX428" fmla="*/ 5273665 w 9173029"/>
              <a:gd name="connsiteY428" fmla="*/ 1877392 h 5537200"/>
              <a:gd name="connsiteX429" fmla="*/ 5362331 w 9173029"/>
              <a:gd name="connsiteY429" fmla="*/ 1769453 h 5537200"/>
              <a:gd name="connsiteX430" fmla="*/ 6549673 w 9173029"/>
              <a:gd name="connsiteY430" fmla="*/ 1746323 h 5537200"/>
              <a:gd name="connsiteX431" fmla="*/ 6495703 w 9173029"/>
              <a:gd name="connsiteY431" fmla="*/ 1784874 h 5537200"/>
              <a:gd name="connsiteX432" fmla="*/ 6549673 w 9173029"/>
              <a:gd name="connsiteY432" fmla="*/ 1746323 h 5537200"/>
              <a:gd name="connsiteX433" fmla="*/ 6214287 w 9173029"/>
              <a:gd name="connsiteY433" fmla="*/ 1703916 h 5537200"/>
              <a:gd name="connsiteX434" fmla="*/ 6214287 w 9173029"/>
              <a:gd name="connsiteY434" fmla="*/ 1703916 h 5537200"/>
              <a:gd name="connsiteX435" fmla="*/ 6495703 w 9173029"/>
              <a:gd name="connsiteY435" fmla="*/ 1688497 h 5537200"/>
              <a:gd name="connsiteX436" fmla="*/ 6449445 w 9173029"/>
              <a:gd name="connsiteY436" fmla="*/ 1738614 h 5537200"/>
              <a:gd name="connsiteX437" fmla="*/ 6495703 w 9173029"/>
              <a:gd name="connsiteY437" fmla="*/ 1688497 h 5537200"/>
              <a:gd name="connsiteX438" fmla="*/ 6738271 w 9173029"/>
              <a:gd name="connsiteY438" fmla="*/ 1606156 h 5537200"/>
              <a:gd name="connsiteX439" fmla="*/ 6757847 w 9173029"/>
              <a:gd name="connsiteY439" fmla="*/ 1619106 h 5537200"/>
              <a:gd name="connsiteX440" fmla="*/ 6734717 w 9173029"/>
              <a:gd name="connsiteY440" fmla="*/ 1630671 h 5537200"/>
              <a:gd name="connsiteX441" fmla="*/ 6715439 w 9173029"/>
              <a:gd name="connsiteY441" fmla="*/ 1680788 h 5537200"/>
              <a:gd name="connsiteX442" fmla="*/ 6622918 w 9173029"/>
              <a:gd name="connsiteY442" fmla="*/ 1723193 h 5537200"/>
              <a:gd name="connsiteX443" fmla="*/ 6649905 w 9173029"/>
              <a:gd name="connsiteY443" fmla="*/ 1657657 h 5537200"/>
              <a:gd name="connsiteX444" fmla="*/ 6738271 w 9173029"/>
              <a:gd name="connsiteY444" fmla="*/ 1606156 h 5537200"/>
              <a:gd name="connsiteX445" fmla="*/ 6557385 w 9173029"/>
              <a:gd name="connsiteY445" fmla="*/ 1603687 h 5537200"/>
              <a:gd name="connsiteX446" fmla="*/ 6611357 w 9173029"/>
              <a:gd name="connsiteY446" fmla="*/ 1634527 h 5537200"/>
              <a:gd name="connsiteX447" fmla="*/ 6526545 w 9173029"/>
              <a:gd name="connsiteY447" fmla="*/ 1688497 h 5537200"/>
              <a:gd name="connsiteX448" fmla="*/ 6511124 w 9173029"/>
              <a:gd name="connsiteY448" fmla="*/ 1653802 h 5537200"/>
              <a:gd name="connsiteX449" fmla="*/ 6391619 w 9173029"/>
              <a:gd name="connsiteY449" fmla="*/ 1692351 h 5537200"/>
              <a:gd name="connsiteX450" fmla="*/ 6557385 w 9173029"/>
              <a:gd name="connsiteY450" fmla="*/ 1603687 h 5537200"/>
              <a:gd name="connsiteX451" fmla="*/ 6110201 w 9173029"/>
              <a:gd name="connsiteY451" fmla="*/ 1599832 h 5537200"/>
              <a:gd name="connsiteX452" fmla="*/ 5878899 w 9173029"/>
              <a:gd name="connsiteY452" fmla="*/ 1730902 h 5537200"/>
              <a:gd name="connsiteX453" fmla="*/ 6110201 w 9173029"/>
              <a:gd name="connsiteY453" fmla="*/ 1599832 h 5537200"/>
              <a:gd name="connsiteX454" fmla="*/ 6831091 w 9173029"/>
              <a:gd name="connsiteY454" fmla="*/ 1476470 h 5537200"/>
              <a:gd name="connsiteX455" fmla="*/ 6395473 w 9173029"/>
              <a:gd name="connsiteY455" fmla="*/ 1619106 h 5537200"/>
              <a:gd name="connsiteX456" fmla="*/ 6487994 w 9173029"/>
              <a:gd name="connsiteY456" fmla="*/ 1549717 h 5537200"/>
              <a:gd name="connsiteX457" fmla="*/ 6006119 w 9173029"/>
              <a:gd name="connsiteY457" fmla="*/ 1796437 h 5537200"/>
              <a:gd name="connsiteX458" fmla="*/ 6121768 w 9173029"/>
              <a:gd name="connsiteY458" fmla="*/ 1746323 h 5537200"/>
              <a:gd name="connsiteX459" fmla="*/ 6052377 w 9173029"/>
              <a:gd name="connsiteY459" fmla="*/ 1834987 h 5537200"/>
              <a:gd name="connsiteX460" fmla="*/ 6048523 w 9173029"/>
              <a:gd name="connsiteY460" fmla="*/ 1796437 h 5537200"/>
              <a:gd name="connsiteX461" fmla="*/ 5855771 w 9173029"/>
              <a:gd name="connsiteY461" fmla="*/ 1950638 h 5537200"/>
              <a:gd name="connsiteX462" fmla="*/ 5836497 w 9173029"/>
              <a:gd name="connsiteY462" fmla="*/ 1904378 h 5537200"/>
              <a:gd name="connsiteX463" fmla="*/ 5740119 w 9173029"/>
              <a:gd name="connsiteY463" fmla="*/ 1950638 h 5537200"/>
              <a:gd name="connsiteX464" fmla="*/ 5686149 w 9173029"/>
              <a:gd name="connsiteY464" fmla="*/ 2016174 h 5537200"/>
              <a:gd name="connsiteX465" fmla="*/ 5998407 w 9173029"/>
              <a:gd name="connsiteY465" fmla="*/ 1915943 h 5537200"/>
              <a:gd name="connsiteX466" fmla="*/ 5878901 w 9173029"/>
              <a:gd name="connsiteY466" fmla="*/ 1985334 h 5537200"/>
              <a:gd name="connsiteX467" fmla="*/ 5844206 w 9173029"/>
              <a:gd name="connsiteY467" fmla="*/ 2058579 h 5537200"/>
              <a:gd name="connsiteX468" fmla="*/ 6013826 w 9173029"/>
              <a:gd name="connsiteY468" fmla="*/ 1942929 h 5537200"/>
              <a:gd name="connsiteX469" fmla="*/ 6075507 w 9173029"/>
              <a:gd name="connsiteY469" fmla="*/ 1985334 h 5537200"/>
              <a:gd name="connsiteX470" fmla="*/ 5705424 w 9173029"/>
              <a:gd name="connsiteY470" fmla="*/ 2178084 h 5537200"/>
              <a:gd name="connsiteX471" fmla="*/ 6036956 w 9173029"/>
              <a:gd name="connsiteY471" fmla="*/ 2054723 h 5537200"/>
              <a:gd name="connsiteX472" fmla="*/ 6083217 w 9173029"/>
              <a:gd name="connsiteY472" fmla="*/ 2127970 h 5537200"/>
              <a:gd name="connsiteX473" fmla="*/ 6179592 w 9173029"/>
              <a:gd name="connsiteY473" fmla="*/ 2097128 h 5537200"/>
              <a:gd name="connsiteX474" fmla="*/ 6133333 w 9173029"/>
              <a:gd name="connsiteY474" fmla="*/ 2147244 h 5537200"/>
              <a:gd name="connsiteX475" fmla="*/ 6272111 w 9173029"/>
              <a:gd name="connsiteY475" fmla="*/ 2058579 h 5537200"/>
              <a:gd name="connsiteX476" fmla="*/ 6241271 w 9173029"/>
              <a:gd name="connsiteY476" fmla="*/ 2085563 h 5537200"/>
              <a:gd name="connsiteX477" fmla="*/ 7023839 w 9173029"/>
              <a:gd name="connsiteY477" fmla="*/ 1703918 h 5537200"/>
              <a:gd name="connsiteX478" fmla="*/ 6942887 w 9173029"/>
              <a:gd name="connsiteY478" fmla="*/ 1711628 h 5537200"/>
              <a:gd name="connsiteX479" fmla="*/ 6669179 w 9173029"/>
              <a:gd name="connsiteY479" fmla="*/ 1781017 h 5537200"/>
              <a:gd name="connsiteX480" fmla="*/ 6954451 w 9173029"/>
              <a:gd name="connsiteY480" fmla="*/ 1584413 h 5537200"/>
              <a:gd name="connsiteX481" fmla="*/ 6877350 w 9173029"/>
              <a:gd name="connsiteY481" fmla="*/ 1661513 h 5537200"/>
              <a:gd name="connsiteX482" fmla="*/ 7035407 w 9173029"/>
              <a:gd name="connsiteY482" fmla="*/ 1549717 h 5537200"/>
              <a:gd name="connsiteX483" fmla="*/ 6819524 w 9173029"/>
              <a:gd name="connsiteY483" fmla="*/ 1565138 h 5537200"/>
              <a:gd name="connsiteX484" fmla="*/ 6927467 w 9173029"/>
              <a:gd name="connsiteY484" fmla="*/ 1503456 h 5537200"/>
              <a:gd name="connsiteX485" fmla="*/ 6784831 w 9173029"/>
              <a:gd name="connsiteY485" fmla="*/ 1526587 h 5537200"/>
              <a:gd name="connsiteX486" fmla="*/ 6831091 w 9173029"/>
              <a:gd name="connsiteY486" fmla="*/ 1476470 h 5537200"/>
              <a:gd name="connsiteX487" fmla="*/ 6109481 w 9173029"/>
              <a:gd name="connsiteY487" fmla="*/ 1472316 h 5537200"/>
              <a:gd name="connsiteX488" fmla="*/ 6144897 w 9173029"/>
              <a:gd name="connsiteY488" fmla="*/ 1488036 h 5537200"/>
              <a:gd name="connsiteX489" fmla="*/ 5994549 w 9173029"/>
              <a:gd name="connsiteY489" fmla="*/ 1557427 h 5537200"/>
              <a:gd name="connsiteX490" fmla="*/ 6109481 w 9173029"/>
              <a:gd name="connsiteY490" fmla="*/ 1472316 h 5537200"/>
              <a:gd name="connsiteX491" fmla="*/ 6333795 w 9173029"/>
              <a:gd name="connsiteY491" fmla="*/ 1387809 h 5537200"/>
              <a:gd name="connsiteX492" fmla="*/ 6168025 w 9173029"/>
              <a:gd name="connsiteY492" fmla="*/ 1476470 h 5537200"/>
              <a:gd name="connsiteX493" fmla="*/ 6333795 w 9173029"/>
              <a:gd name="connsiteY493" fmla="*/ 1387809 h 5537200"/>
              <a:gd name="connsiteX494" fmla="*/ 6029247 w 9173029"/>
              <a:gd name="connsiteY494" fmla="*/ 1360823 h 5537200"/>
              <a:gd name="connsiteX495" fmla="*/ 5975275 w 9173029"/>
              <a:gd name="connsiteY495" fmla="*/ 1399376 h 5537200"/>
              <a:gd name="connsiteX496" fmla="*/ 6029247 w 9173029"/>
              <a:gd name="connsiteY496" fmla="*/ 1360823 h 5537200"/>
              <a:gd name="connsiteX497" fmla="*/ 6256693 w 9173029"/>
              <a:gd name="connsiteY497" fmla="*/ 1245173 h 5537200"/>
              <a:gd name="connsiteX498" fmla="*/ 6148750 w 9173029"/>
              <a:gd name="connsiteY498" fmla="*/ 1306853 h 5537200"/>
              <a:gd name="connsiteX499" fmla="*/ 6256693 w 9173029"/>
              <a:gd name="connsiteY499" fmla="*/ 1245173 h 5537200"/>
              <a:gd name="connsiteX500" fmla="*/ 6449445 w 9173029"/>
              <a:gd name="connsiteY500" fmla="*/ 1156507 h 5537200"/>
              <a:gd name="connsiteX501" fmla="*/ 6403184 w 9173029"/>
              <a:gd name="connsiteY501" fmla="*/ 1206626 h 5537200"/>
              <a:gd name="connsiteX502" fmla="*/ 6449445 w 9173029"/>
              <a:gd name="connsiteY502" fmla="*/ 1156507 h 5537200"/>
              <a:gd name="connsiteX503" fmla="*/ 6198867 w 9173029"/>
              <a:gd name="connsiteY503" fmla="*/ 1117956 h 5537200"/>
              <a:gd name="connsiteX504" fmla="*/ 6090926 w 9173029"/>
              <a:gd name="connsiteY504" fmla="*/ 1179638 h 5537200"/>
              <a:gd name="connsiteX505" fmla="*/ 6198867 w 9173029"/>
              <a:gd name="connsiteY505" fmla="*/ 1117956 h 5537200"/>
              <a:gd name="connsiteX506" fmla="*/ 6391615 w 9173029"/>
              <a:gd name="connsiteY506" fmla="*/ 1029293 h 5537200"/>
              <a:gd name="connsiteX507" fmla="*/ 6306807 w 9173029"/>
              <a:gd name="connsiteY507" fmla="*/ 1083265 h 5537200"/>
              <a:gd name="connsiteX508" fmla="*/ 6391615 w 9173029"/>
              <a:gd name="connsiteY508" fmla="*/ 1029293 h 5537200"/>
              <a:gd name="connsiteX509" fmla="*/ 6653762 w 9173029"/>
              <a:gd name="connsiteY509" fmla="*/ 947371 h 5537200"/>
              <a:gd name="connsiteX510" fmla="*/ 6622920 w 9173029"/>
              <a:gd name="connsiteY510" fmla="*/ 952190 h 5537200"/>
              <a:gd name="connsiteX511" fmla="*/ 6673037 w 9173029"/>
              <a:gd name="connsiteY511" fmla="*/ 971465 h 5537200"/>
              <a:gd name="connsiteX512" fmla="*/ 6653762 w 9173029"/>
              <a:gd name="connsiteY512" fmla="*/ 947371 h 5537200"/>
              <a:gd name="connsiteX513" fmla="*/ 6553529 w 9173029"/>
              <a:gd name="connsiteY513" fmla="*/ 859671 h 5537200"/>
              <a:gd name="connsiteX514" fmla="*/ 6487992 w 9173029"/>
              <a:gd name="connsiteY514" fmla="*/ 902078 h 5537200"/>
              <a:gd name="connsiteX515" fmla="*/ 6553529 w 9173029"/>
              <a:gd name="connsiteY515" fmla="*/ 859671 h 5537200"/>
              <a:gd name="connsiteX516" fmla="*/ 8049758 w 9173029"/>
              <a:gd name="connsiteY516" fmla="*/ 685410 h 5537200"/>
              <a:gd name="connsiteX517" fmla="*/ 7906641 w 9173029"/>
              <a:gd name="connsiteY517" fmla="*/ 705468 h 5537200"/>
              <a:gd name="connsiteX518" fmla="*/ 8087825 w 9173029"/>
              <a:gd name="connsiteY518" fmla="*/ 705468 h 5537200"/>
              <a:gd name="connsiteX519" fmla="*/ 8049758 w 9173029"/>
              <a:gd name="connsiteY519" fmla="*/ 685410 h 5537200"/>
              <a:gd name="connsiteX520" fmla="*/ 8322981 w 9173029"/>
              <a:gd name="connsiteY520" fmla="*/ 505008 h 5537200"/>
              <a:gd name="connsiteX521" fmla="*/ 8207333 w 9173029"/>
              <a:gd name="connsiteY521" fmla="*/ 555122 h 5537200"/>
              <a:gd name="connsiteX522" fmla="*/ 8006871 w 9173029"/>
              <a:gd name="connsiteY522" fmla="*/ 659209 h 5537200"/>
              <a:gd name="connsiteX523" fmla="*/ 8349967 w 9173029"/>
              <a:gd name="connsiteY523" fmla="*/ 535848 h 5537200"/>
              <a:gd name="connsiteX524" fmla="*/ 8311417 w 9173029"/>
              <a:gd name="connsiteY524" fmla="*/ 539701 h 5537200"/>
              <a:gd name="connsiteX525" fmla="*/ 8322981 w 9173029"/>
              <a:gd name="connsiteY525" fmla="*/ 505008 h 5537200"/>
              <a:gd name="connsiteX526" fmla="*/ 8750888 w 9173029"/>
              <a:gd name="connsiteY526" fmla="*/ 431761 h 5537200"/>
              <a:gd name="connsiteX527" fmla="*/ 8750888 w 9173029"/>
              <a:gd name="connsiteY527" fmla="*/ 431761 h 5537200"/>
              <a:gd name="connsiteX528" fmla="*/ 9173029 w 9173029"/>
              <a:gd name="connsiteY528" fmla="*/ 324746 h 5537200"/>
              <a:gd name="connsiteX529" fmla="*/ 9173029 w 9173029"/>
              <a:gd name="connsiteY529" fmla="*/ 351679 h 5537200"/>
              <a:gd name="connsiteX530" fmla="*/ 9128979 w 9173029"/>
              <a:gd name="connsiteY530" fmla="*/ 370988 h 5537200"/>
              <a:gd name="connsiteX531" fmla="*/ 9078562 w 9173029"/>
              <a:gd name="connsiteY531" fmla="*/ 366230 h 5537200"/>
              <a:gd name="connsiteX532" fmla="*/ 9126210 w 9173029"/>
              <a:gd name="connsiteY532" fmla="*/ 351050 h 5537200"/>
              <a:gd name="connsiteX533" fmla="*/ 8982189 w 9173029"/>
              <a:gd name="connsiteY533" fmla="*/ 0 h 5537200"/>
              <a:gd name="connsiteX534" fmla="*/ 8881959 w 9173029"/>
              <a:gd name="connsiteY534" fmla="*/ 115650 h 5537200"/>
              <a:gd name="connsiteX535" fmla="*/ 8569703 w 9173029"/>
              <a:gd name="connsiteY535" fmla="*/ 285272 h 5537200"/>
              <a:gd name="connsiteX536" fmla="*/ 8785583 w 9173029"/>
              <a:gd name="connsiteY536" fmla="*/ 215881 h 5537200"/>
              <a:gd name="connsiteX537" fmla="*/ 8546573 w 9173029"/>
              <a:gd name="connsiteY537" fmla="*/ 393212 h 5537200"/>
              <a:gd name="connsiteX538" fmla="*/ 8454053 w 9173029"/>
              <a:gd name="connsiteY538" fmla="*/ 435617 h 5537200"/>
              <a:gd name="connsiteX539" fmla="*/ 8642948 w 9173029"/>
              <a:gd name="connsiteY539" fmla="*/ 362372 h 5537200"/>
              <a:gd name="connsiteX540" fmla="*/ 8515733 w 9173029"/>
              <a:gd name="connsiteY540" fmla="*/ 447182 h 5537200"/>
              <a:gd name="connsiteX541" fmla="*/ 8766309 w 9173029"/>
              <a:gd name="connsiteY541" fmla="*/ 389358 h 5537200"/>
              <a:gd name="connsiteX542" fmla="*/ 8758599 w 9173029"/>
              <a:gd name="connsiteY542" fmla="*/ 435617 h 5537200"/>
              <a:gd name="connsiteX543" fmla="*/ 8816423 w 9173029"/>
              <a:gd name="connsiteY543" fmla="*/ 381647 h 5537200"/>
              <a:gd name="connsiteX544" fmla="*/ 9005320 w 9173029"/>
              <a:gd name="connsiteY544" fmla="*/ 339242 h 5537200"/>
              <a:gd name="connsiteX545" fmla="*/ 8527298 w 9173029"/>
              <a:gd name="connsiteY545" fmla="*/ 624514 h 5537200"/>
              <a:gd name="connsiteX546" fmla="*/ 8889670 w 9173029"/>
              <a:gd name="connsiteY546" fmla="*/ 474168 h 5537200"/>
              <a:gd name="connsiteX547" fmla="*/ 9040015 w 9173029"/>
              <a:gd name="connsiteY547" fmla="*/ 377793 h 5537200"/>
              <a:gd name="connsiteX548" fmla="*/ 8986045 w 9173029"/>
              <a:gd name="connsiteY548" fmla="*/ 424052 h 5537200"/>
              <a:gd name="connsiteX549" fmla="*/ 8978334 w 9173029"/>
              <a:gd name="connsiteY549" fmla="*/ 420196 h 5537200"/>
              <a:gd name="connsiteX550" fmla="*/ 8986045 w 9173029"/>
              <a:gd name="connsiteY550" fmla="*/ 424052 h 5537200"/>
              <a:gd name="connsiteX551" fmla="*/ 9032306 w 9173029"/>
              <a:gd name="connsiteY551" fmla="*/ 451038 h 5537200"/>
              <a:gd name="connsiteX552" fmla="*/ 9171568 w 9173029"/>
              <a:gd name="connsiteY552" fmla="*/ 373455 h 5537200"/>
              <a:gd name="connsiteX553" fmla="*/ 9173029 w 9173029"/>
              <a:gd name="connsiteY553" fmla="*/ 372534 h 5537200"/>
              <a:gd name="connsiteX554" fmla="*/ 9173029 w 9173029"/>
              <a:gd name="connsiteY554" fmla="*/ 396475 h 5537200"/>
              <a:gd name="connsiteX555" fmla="*/ 9147954 w 9173029"/>
              <a:gd name="connsiteY555" fmla="*/ 400922 h 5537200"/>
              <a:gd name="connsiteX556" fmla="*/ 9168677 w 9173029"/>
              <a:gd name="connsiteY556" fmla="*/ 420679 h 5537200"/>
              <a:gd name="connsiteX557" fmla="*/ 9173029 w 9173029"/>
              <a:gd name="connsiteY557" fmla="*/ 420544 h 5537200"/>
              <a:gd name="connsiteX558" fmla="*/ 9173029 w 9173029"/>
              <a:gd name="connsiteY558" fmla="*/ 469748 h 5537200"/>
              <a:gd name="connsiteX559" fmla="*/ 9139282 w 9173029"/>
              <a:gd name="connsiteY559" fmla="*/ 494104 h 5537200"/>
              <a:gd name="connsiteX560" fmla="*/ 8870393 w 9173029"/>
              <a:gd name="connsiteY560" fmla="*/ 639932 h 5537200"/>
              <a:gd name="connsiteX561" fmla="*/ 9113262 w 9173029"/>
              <a:gd name="connsiteY561" fmla="*/ 531994 h 5537200"/>
              <a:gd name="connsiteX562" fmla="*/ 9047727 w 9173029"/>
              <a:gd name="connsiteY562" fmla="*/ 601383 h 5537200"/>
              <a:gd name="connsiteX563" fmla="*/ 9130548 w 9173029"/>
              <a:gd name="connsiteY563" fmla="*/ 583433 h 5537200"/>
              <a:gd name="connsiteX564" fmla="*/ 9173029 w 9173029"/>
              <a:gd name="connsiteY564" fmla="*/ 570512 h 5537200"/>
              <a:gd name="connsiteX565" fmla="*/ 9173029 w 9173029"/>
              <a:gd name="connsiteY565" fmla="*/ 3820436 h 5537200"/>
              <a:gd name="connsiteX566" fmla="*/ 9132404 w 9173029"/>
              <a:gd name="connsiteY566" fmla="*/ 3839171 h 5537200"/>
              <a:gd name="connsiteX567" fmla="*/ 9153315 w 9173029"/>
              <a:gd name="connsiteY567" fmla="*/ 3830210 h 5537200"/>
              <a:gd name="connsiteX568" fmla="*/ 9171462 w 9173029"/>
              <a:gd name="connsiteY568" fmla="*/ 3848355 h 5537200"/>
              <a:gd name="connsiteX569" fmla="*/ 9173029 w 9173029"/>
              <a:gd name="connsiteY569" fmla="*/ 3848972 h 5537200"/>
              <a:gd name="connsiteX570" fmla="*/ 9173029 w 9173029"/>
              <a:gd name="connsiteY570" fmla="*/ 4027290 h 5537200"/>
              <a:gd name="connsiteX571" fmla="*/ 9167832 w 9173029"/>
              <a:gd name="connsiteY571" fmla="*/ 4029830 h 5537200"/>
              <a:gd name="connsiteX572" fmla="*/ 9173029 w 9173029"/>
              <a:gd name="connsiteY572" fmla="*/ 4030390 h 5537200"/>
              <a:gd name="connsiteX573" fmla="*/ 9173029 w 9173029"/>
              <a:gd name="connsiteY573" fmla="*/ 4051115 h 5537200"/>
              <a:gd name="connsiteX574" fmla="*/ 9141632 w 9173029"/>
              <a:gd name="connsiteY574" fmla="*/ 4066976 h 5537200"/>
              <a:gd name="connsiteX575" fmla="*/ 8862954 w 9173029"/>
              <a:gd name="connsiteY575" fmla="*/ 4218563 h 5537200"/>
              <a:gd name="connsiteX576" fmla="*/ 8815771 w 9173029"/>
              <a:gd name="connsiteY576" fmla="*/ 4207675 h 5537200"/>
              <a:gd name="connsiteX577" fmla="*/ 8754069 w 9173029"/>
              <a:gd name="connsiteY577" fmla="*/ 4283895 h 5537200"/>
              <a:gd name="connsiteX578" fmla="*/ 9120648 w 9173029"/>
              <a:gd name="connsiteY578" fmla="*/ 4135086 h 5537200"/>
              <a:gd name="connsiteX579" fmla="*/ 8928286 w 9173029"/>
              <a:gd name="connsiteY579" fmla="*/ 4294783 h 5537200"/>
              <a:gd name="connsiteX580" fmla="*/ 9022653 w 9173029"/>
              <a:gd name="connsiteY580" fmla="*/ 4222192 h 5537200"/>
              <a:gd name="connsiteX581" fmla="*/ 9109533 w 9173029"/>
              <a:gd name="connsiteY581" fmla="*/ 4191569 h 5537200"/>
              <a:gd name="connsiteX582" fmla="*/ 9173029 w 9173029"/>
              <a:gd name="connsiteY582" fmla="*/ 4160778 h 5537200"/>
              <a:gd name="connsiteX583" fmla="*/ 9173029 w 9173029"/>
              <a:gd name="connsiteY583" fmla="*/ 4180298 h 5537200"/>
              <a:gd name="connsiteX584" fmla="*/ 9131538 w 9173029"/>
              <a:gd name="connsiteY584" fmla="*/ 4200416 h 5537200"/>
              <a:gd name="connsiteX585" fmla="*/ 9151499 w 9173029"/>
              <a:gd name="connsiteY585" fmla="*/ 4213573 h 5537200"/>
              <a:gd name="connsiteX586" fmla="*/ 9173029 w 9173029"/>
              <a:gd name="connsiteY586" fmla="*/ 4201858 h 5537200"/>
              <a:gd name="connsiteX587" fmla="*/ 9173029 w 9173029"/>
              <a:gd name="connsiteY587" fmla="*/ 4905210 h 5537200"/>
              <a:gd name="connsiteX588" fmla="*/ 9149513 w 9173029"/>
              <a:gd name="connsiteY588" fmla="*/ 4914577 h 5537200"/>
              <a:gd name="connsiteX589" fmla="*/ 8746810 w 9173029"/>
              <a:gd name="connsiteY589" fmla="*/ 5122310 h 5537200"/>
              <a:gd name="connsiteX590" fmla="*/ 8877472 w 9173029"/>
              <a:gd name="connsiteY590" fmla="*/ 5158604 h 5537200"/>
              <a:gd name="connsiteX591" fmla="*/ 8677851 w 9173029"/>
              <a:gd name="connsiteY591" fmla="*/ 5162234 h 5537200"/>
              <a:gd name="connsiteX592" fmla="*/ 8725033 w 9173029"/>
              <a:gd name="connsiteY592" fmla="*/ 5129569 h 5537200"/>
              <a:gd name="connsiteX593" fmla="*/ 8579854 w 9173029"/>
              <a:gd name="connsiteY593" fmla="*/ 5184010 h 5537200"/>
              <a:gd name="connsiteX594" fmla="*/ 8681480 w 9173029"/>
              <a:gd name="connsiteY594" fmla="*/ 5245711 h 5537200"/>
              <a:gd name="connsiteX595" fmla="*/ 8637925 w 9173029"/>
              <a:gd name="connsiteY595" fmla="*/ 5285636 h 5537200"/>
              <a:gd name="connsiteX596" fmla="*/ 8536301 w 9173029"/>
              <a:gd name="connsiteY596" fmla="*/ 5267487 h 5537200"/>
              <a:gd name="connsiteX597" fmla="*/ 8525411 w 9173029"/>
              <a:gd name="connsiteY597" fmla="*/ 5220307 h 5537200"/>
              <a:gd name="connsiteX598" fmla="*/ 8427416 w 9173029"/>
              <a:gd name="connsiteY598" fmla="*/ 5285636 h 5537200"/>
              <a:gd name="connsiteX599" fmla="*/ 8492746 w 9173029"/>
              <a:gd name="connsiteY599" fmla="*/ 5289266 h 5537200"/>
              <a:gd name="connsiteX600" fmla="*/ 8296755 w 9173029"/>
              <a:gd name="connsiteY600" fmla="*/ 5325560 h 5537200"/>
              <a:gd name="connsiteX601" fmla="*/ 8354823 w 9173029"/>
              <a:gd name="connsiteY601" fmla="*/ 5361854 h 5537200"/>
              <a:gd name="connsiteX602" fmla="*/ 8180611 w 9173029"/>
              <a:gd name="connsiteY602" fmla="*/ 5419927 h 5537200"/>
              <a:gd name="connsiteX603" fmla="*/ 8245941 w 9173029"/>
              <a:gd name="connsiteY603" fmla="*/ 5358227 h 5537200"/>
              <a:gd name="connsiteX604" fmla="*/ 7931479 w 9173029"/>
              <a:gd name="connsiteY604" fmla="*/ 5501421 h 5537200"/>
              <a:gd name="connsiteX605" fmla="*/ 7845685 w 9173029"/>
              <a:gd name="connsiteY605" fmla="*/ 5537200 h 5537200"/>
              <a:gd name="connsiteX606" fmla="*/ 4096514 w 9173029"/>
              <a:gd name="connsiteY606" fmla="*/ 5537200 h 5537200"/>
              <a:gd name="connsiteX607" fmla="*/ 4111436 w 9173029"/>
              <a:gd name="connsiteY607" fmla="*/ 5530324 h 5537200"/>
              <a:gd name="connsiteX608" fmla="*/ 4121977 w 9173029"/>
              <a:gd name="connsiteY608" fmla="*/ 5518937 h 5537200"/>
              <a:gd name="connsiteX609" fmla="*/ 4124867 w 9173029"/>
              <a:gd name="connsiteY609" fmla="*/ 5477980 h 5537200"/>
              <a:gd name="connsiteX610" fmla="*/ 4086318 w 9173029"/>
              <a:gd name="connsiteY610" fmla="*/ 5454847 h 5537200"/>
              <a:gd name="connsiteX611" fmla="*/ 4132579 w 9173029"/>
              <a:gd name="connsiteY611" fmla="*/ 5404733 h 5537200"/>
              <a:gd name="connsiteX612" fmla="*/ 4063188 w 9173029"/>
              <a:gd name="connsiteY612" fmla="*/ 5408588 h 5537200"/>
              <a:gd name="connsiteX613" fmla="*/ 4101737 w 9173029"/>
              <a:gd name="connsiteY613" fmla="*/ 5362328 h 5537200"/>
              <a:gd name="connsiteX614" fmla="*/ 4040057 w 9173029"/>
              <a:gd name="connsiteY614" fmla="*/ 5377749 h 5537200"/>
              <a:gd name="connsiteX615" fmla="*/ 3986088 w 9173029"/>
              <a:gd name="connsiteY615" fmla="*/ 5501108 h 5537200"/>
              <a:gd name="connsiteX616" fmla="*/ 4067044 w 9173029"/>
              <a:gd name="connsiteY616" fmla="*/ 5493398 h 5537200"/>
              <a:gd name="connsiteX617" fmla="*/ 4014037 w 9173029"/>
              <a:gd name="connsiteY617" fmla="*/ 5532430 h 5537200"/>
              <a:gd name="connsiteX618" fmla="*/ 4007652 w 9173029"/>
              <a:gd name="connsiteY618" fmla="*/ 5537200 h 5537200"/>
              <a:gd name="connsiteX619" fmla="*/ 3480191 w 9173029"/>
              <a:gd name="connsiteY619" fmla="*/ 5537200 h 5537200"/>
              <a:gd name="connsiteX620" fmla="*/ 3538905 w 9173029"/>
              <a:gd name="connsiteY620" fmla="*/ 5521348 h 5537200"/>
              <a:gd name="connsiteX621" fmla="*/ 3623715 w 9173029"/>
              <a:gd name="connsiteY621" fmla="*/ 5466414 h 5537200"/>
              <a:gd name="connsiteX622" fmla="*/ 3527341 w 9173029"/>
              <a:gd name="connsiteY622" fmla="*/ 5439428 h 5537200"/>
              <a:gd name="connsiteX623" fmla="*/ 3496500 w 9173029"/>
              <a:gd name="connsiteY623" fmla="*/ 5397021 h 5537200"/>
              <a:gd name="connsiteX624" fmla="*/ 4070899 w 9173029"/>
              <a:gd name="connsiteY624" fmla="*/ 5138738 h 5537200"/>
              <a:gd name="connsiteX625" fmla="*/ 4013074 w 9173029"/>
              <a:gd name="connsiteY625" fmla="*/ 5134882 h 5537200"/>
              <a:gd name="connsiteX626" fmla="*/ 4132579 w 9173029"/>
              <a:gd name="connsiteY626" fmla="*/ 5065491 h 5537200"/>
              <a:gd name="connsiteX627" fmla="*/ 4032348 w 9173029"/>
              <a:gd name="connsiteY627" fmla="*/ 5084768 h 5537200"/>
              <a:gd name="connsiteX628" fmla="*/ 4209680 w 9173029"/>
              <a:gd name="connsiteY628" fmla="*/ 5019230 h 5537200"/>
              <a:gd name="connsiteX629" fmla="*/ 4121013 w 9173029"/>
              <a:gd name="connsiteY629" fmla="*/ 5100187 h 5537200"/>
              <a:gd name="connsiteX630" fmla="*/ 4244373 w 9173029"/>
              <a:gd name="connsiteY630" fmla="*/ 5100187 h 5537200"/>
              <a:gd name="connsiteX631" fmla="*/ 4733962 w 9173029"/>
              <a:gd name="connsiteY631" fmla="*/ 4807208 h 5537200"/>
              <a:gd name="connsiteX632" fmla="*/ 4795641 w 9173029"/>
              <a:gd name="connsiteY632" fmla="*/ 4822626 h 5537200"/>
              <a:gd name="connsiteX633" fmla="*/ 4945986 w 9173029"/>
              <a:gd name="connsiteY633" fmla="*/ 4699263 h 5537200"/>
              <a:gd name="connsiteX634" fmla="*/ 4826484 w 9173029"/>
              <a:gd name="connsiteY634" fmla="*/ 4737815 h 5537200"/>
              <a:gd name="connsiteX635" fmla="*/ 4637587 w 9173029"/>
              <a:gd name="connsiteY635" fmla="*/ 4780222 h 5537200"/>
              <a:gd name="connsiteX636" fmla="*/ 4903581 w 9173029"/>
              <a:gd name="connsiteY636" fmla="*/ 4637584 h 5537200"/>
              <a:gd name="connsiteX637" fmla="*/ 4972970 w 9173029"/>
              <a:gd name="connsiteY637" fmla="*/ 4602888 h 5537200"/>
              <a:gd name="connsiteX638" fmla="*/ 4945986 w 9173029"/>
              <a:gd name="connsiteY638" fmla="*/ 4656858 h 5537200"/>
              <a:gd name="connsiteX639" fmla="*/ 4965263 w 9173029"/>
              <a:gd name="connsiteY639" fmla="*/ 4683844 h 5537200"/>
              <a:gd name="connsiteX640" fmla="*/ 5077059 w 9173029"/>
              <a:gd name="connsiteY640" fmla="*/ 4537353 h 5537200"/>
              <a:gd name="connsiteX641" fmla="*/ 5184997 w 9173029"/>
              <a:gd name="connsiteY641" fmla="*/ 4464108 h 5537200"/>
              <a:gd name="connsiteX642" fmla="*/ 5173432 w 9173029"/>
              <a:gd name="connsiteY642" fmla="*/ 4444834 h 5537200"/>
              <a:gd name="connsiteX643" fmla="*/ 5235114 w 9173029"/>
              <a:gd name="connsiteY643" fmla="*/ 4413992 h 5537200"/>
              <a:gd name="connsiteX644" fmla="*/ 5158015 w 9173029"/>
              <a:gd name="connsiteY644" fmla="*/ 4425559 h 5537200"/>
              <a:gd name="connsiteX645" fmla="*/ 5154158 w 9173029"/>
              <a:gd name="connsiteY645" fmla="*/ 4433268 h 5537200"/>
              <a:gd name="connsiteX646" fmla="*/ 5084766 w 9173029"/>
              <a:gd name="connsiteY646" fmla="*/ 4456399 h 5537200"/>
              <a:gd name="connsiteX647" fmla="*/ 5011522 w 9173029"/>
              <a:gd name="connsiteY647" fmla="*/ 4514223 h 5537200"/>
              <a:gd name="connsiteX648" fmla="*/ 4645294 w 9173029"/>
              <a:gd name="connsiteY648" fmla="*/ 4679989 h 5537200"/>
              <a:gd name="connsiteX649" fmla="*/ 4737816 w 9173029"/>
              <a:gd name="connsiteY649" fmla="*/ 4610600 h 5537200"/>
              <a:gd name="connsiteX650" fmla="*/ 4602891 w 9173029"/>
              <a:gd name="connsiteY650" fmla="*/ 4618309 h 5537200"/>
              <a:gd name="connsiteX651" fmla="*/ 4595179 w 9173029"/>
              <a:gd name="connsiteY651" fmla="*/ 4629872 h 5537200"/>
              <a:gd name="connsiteX652" fmla="*/ 4402429 w 9173029"/>
              <a:gd name="connsiteY652" fmla="*/ 4660714 h 5537200"/>
              <a:gd name="connsiteX653" fmla="*/ 4259794 w 9173029"/>
              <a:gd name="connsiteY653" fmla="*/ 4737815 h 5537200"/>
              <a:gd name="connsiteX654" fmla="*/ 4194258 w 9173029"/>
              <a:gd name="connsiteY654" fmla="*/ 4764801 h 5537200"/>
              <a:gd name="connsiteX655" fmla="*/ 4117158 w 9173029"/>
              <a:gd name="connsiteY655" fmla="*/ 4791787 h 5537200"/>
              <a:gd name="connsiteX656" fmla="*/ 3932120 w 9173029"/>
              <a:gd name="connsiteY656" fmla="*/ 4872741 h 5537200"/>
              <a:gd name="connsiteX657" fmla="*/ 4240519 w 9173029"/>
              <a:gd name="connsiteY657" fmla="*/ 4818771 h 5537200"/>
              <a:gd name="connsiteX658" fmla="*/ 4194258 w 9173029"/>
              <a:gd name="connsiteY658" fmla="*/ 4868885 h 5537200"/>
              <a:gd name="connsiteX659" fmla="*/ 4255940 w 9173029"/>
              <a:gd name="connsiteY659" fmla="*/ 4884306 h 5537200"/>
              <a:gd name="connsiteX660" fmla="*/ 4236663 w 9173029"/>
              <a:gd name="connsiteY660" fmla="*/ 4934420 h 5537200"/>
              <a:gd name="connsiteX661" fmla="*/ 3866582 w 9173029"/>
              <a:gd name="connsiteY661" fmla="*/ 5127173 h 5537200"/>
              <a:gd name="connsiteX662" fmla="*/ 3756894 w 9173029"/>
              <a:gd name="connsiteY662" fmla="*/ 5163735 h 5537200"/>
              <a:gd name="connsiteX663" fmla="*/ 3774062 w 9173029"/>
              <a:gd name="connsiteY663" fmla="*/ 5169576 h 5537200"/>
              <a:gd name="connsiteX664" fmla="*/ 3650701 w 9173029"/>
              <a:gd name="connsiteY664" fmla="*/ 5238965 h 5537200"/>
              <a:gd name="connsiteX665" fmla="*/ 3669976 w 9173029"/>
              <a:gd name="connsiteY665" fmla="*/ 5215836 h 5537200"/>
              <a:gd name="connsiteX666" fmla="*/ 3703249 w 9173029"/>
              <a:gd name="connsiteY666" fmla="*/ 5186967 h 5537200"/>
              <a:gd name="connsiteX667" fmla="*/ 3715685 w 9173029"/>
              <a:gd name="connsiteY667" fmla="*/ 5177472 h 5537200"/>
              <a:gd name="connsiteX668" fmla="*/ 3682986 w 9173029"/>
              <a:gd name="connsiteY668" fmla="*/ 5188370 h 5537200"/>
              <a:gd name="connsiteX669" fmla="*/ 3484936 w 9173029"/>
              <a:gd name="connsiteY669" fmla="*/ 5269808 h 5537200"/>
              <a:gd name="connsiteX670" fmla="*/ 3296040 w 9173029"/>
              <a:gd name="connsiteY670" fmla="*/ 5458703 h 5537200"/>
              <a:gd name="connsiteX671" fmla="*/ 3319171 w 9173029"/>
              <a:gd name="connsiteY671" fmla="*/ 5474124 h 5537200"/>
              <a:gd name="connsiteX672" fmla="*/ 3465660 w 9173029"/>
              <a:gd name="connsiteY672" fmla="*/ 5393168 h 5537200"/>
              <a:gd name="connsiteX673" fmla="*/ 3450240 w 9173029"/>
              <a:gd name="connsiteY673" fmla="*/ 5435575 h 5537200"/>
              <a:gd name="connsiteX674" fmla="*/ 3488791 w 9173029"/>
              <a:gd name="connsiteY674" fmla="*/ 5427863 h 5537200"/>
              <a:gd name="connsiteX675" fmla="*/ 3492645 w 9173029"/>
              <a:gd name="connsiteY675" fmla="*/ 5427863 h 5537200"/>
              <a:gd name="connsiteX676" fmla="*/ 3481081 w 9173029"/>
              <a:gd name="connsiteY676" fmla="*/ 5435572 h 5537200"/>
              <a:gd name="connsiteX677" fmla="*/ 3371212 w 9173029"/>
              <a:gd name="connsiteY677" fmla="*/ 5516046 h 5537200"/>
              <a:gd name="connsiteX678" fmla="*/ 3315051 w 9173029"/>
              <a:gd name="connsiteY678" fmla="*/ 5537200 h 5537200"/>
              <a:gd name="connsiteX679" fmla="*/ 2991760 w 9173029"/>
              <a:gd name="connsiteY679" fmla="*/ 5537200 h 5537200"/>
              <a:gd name="connsiteX680" fmla="*/ 3011611 w 9173029"/>
              <a:gd name="connsiteY680" fmla="*/ 5526649 h 5537200"/>
              <a:gd name="connsiteX681" fmla="*/ 3126419 w 9173029"/>
              <a:gd name="connsiteY681" fmla="*/ 5454849 h 5537200"/>
              <a:gd name="connsiteX682" fmla="*/ 3188098 w 9173029"/>
              <a:gd name="connsiteY682" fmla="*/ 5470268 h 5537200"/>
              <a:gd name="connsiteX683" fmla="*/ 3269054 w 9173029"/>
              <a:gd name="connsiteY683" fmla="*/ 5370039 h 5537200"/>
              <a:gd name="connsiteX684" fmla="*/ 2902587 w 9173029"/>
              <a:gd name="connsiteY684" fmla="*/ 5523456 h 5537200"/>
              <a:gd name="connsiteX685" fmla="*/ 2862259 w 9173029"/>
              <a:gd name="connsiteY685" fmla="*/ 5537200 h 5537200"/>
              <a:gd name="connsiteX686" fmla="*/ 2806954 w 9173029"/>
              <a:gd name="connsiteY686" fmla="*/ 5537200 h 5537200"/>
              <a:gd name="connsiteX687" fmla="*/ 2810594 w 9173029"/>
              <a:gd name="connsiteY687" fmla="*/ 5532491 h 5537200"/>
              <a:gd name="connsiteX688" fmla="*/ 3037757 w 9173029"/>
              <a:gd name="connsiteY688" fmla="*/ 5350763 h 5537200"/>
              <a:gd name="connsiteX689" fmla="*/ 2914394 w 9173029"/>
              <a:gd name="connsiteY689" fmla="*/ 5447138 h 5537200"/>
              <a:gd name="connsiteX690" fmla="*/ 2801875 w 9173029"/>
              <a:gd name="connsiteY690" fmla="*/ 5489001 h 5537200"/>
              <a:gd name="connsiteX691" fmla="*/ 2703617 w 9173029"/>
              <a:gd name="connsiteY691" fmla="*/ 5537200 h 5537200"/>
              <a:gd name="connsiteX692" fmla="*/ 2650181 w 9173029"/>
              <a:gd name="connsiteY692" fmla="*/ 5537200 h 5537200"/>
              <a:gd name="connsiteX693" fmla="*/ 2665263 w 9173029"/>
              <a:gd name="connsiteY693" fmla="*/ 5528576 h 5537200"/>
              <a:gd name="connsiteX694" fmla="*/ 2787177 w 9173029"/>
              <a:gd name="connsiteY694" fmla="*/ 5458705 h 5537200"/>
              <a:gd name="connsiteX695" fmla="*/ 2776334 w 9173029"/>
              <a:gd name="connsiteY695" fmla="*/ 5441417 h 5537200"/>
              <a:gd name="connsiteX696" fmla="*/ 2717788 w 9173029"/>
              <a:gd name="connsiteY696" fmla="*/ 5462559 h 5537200"/>
              <a:gd name="connsiteX697" fmla="*/ 2592981 w 9173029"/>
              <a:gd name="connsiteY697" fmla="*/ 5533394 h 5537200"/>
              <a:gd name="connsiteX698" fmla="*/ 2587480 w 9173029"/>
              <a:gd name="connsiteY698" fmla="*/ 5537200 h 5537200"/>
              <a:gd name="connsiteX699" fmla="*/ 1194036 w 9173029"/>
              <a:gd name="connsiteY699" fmla="*/ 5537200 h 5537200"/>
              <a:gd name="connsiteX700" fmla="*/ 1187345 w 9173029"/>
              <a:gd name="connsiteY700" fmla="*/ 5535803 h 5537200"/>
              <a:gd name="connsiteX701" fmla="*/ 1181358 w 9173029"/>
              <a:gd name="connsiteY701" fmla="*/ 5537200 h 5537200"/>
              <a:gd name="connsiteX702" fmla="*/ 670497 w 9173029"/>
              <a:gd name="connsiteY702" fmla="*/ 5537200 h 5537200"/>
              <a:gd name="connsiteX703" fmla="*/ 688603 w 9173029"/>
              <a:gd name="connsiteY703" fmla="*/ 5521830 h 5537200"/>
              <a:gd name="connsiteX704" fmla="*/ 717033 w 9173029"/>
              <a:gd name="connsiteY704" fmla="*/ 5497254 h 5537200"/>
              <a:gd name="connsiteX705" fmla="*/ 533439 w 9173029"/>
              <a:gd name="connsiteY705" fmla="*/ 5531949 h 5537200"/>
              <a:gd name="connsiteX706" fmla="*/ 497044 w 9173029"/>
              <a:gd name="connsiteY706" fmla="*/ 5537200 h 5537200"/>
              <a:gd name="connsiteX707" fmla="*/ 361192 w 9173029"/>
              <a:gd name="connsiteY707" fmla="*/ 5537200 h 5537200"/>
              <a:gd name="connsiteX708" fmla="*/ 370081 w 9173029"/>
              <a:gd name="connsiteY708" fmla="*/ 5516227 h 5537200"/>
              <a:gd name="connsiteX709" fmla="*/ 474166 w 9173029"/>
              <a:gd name="connsiteY709" fmla="*/ 5462559 h 5537200"/>
              <a:gd name="connsiteX710" fmla="*/ 354661 w 9173029"/>
              <a:gd name="connsiteY710" fmla="*/ 5447138 h 5537200"/>
              <a:gd name="connsiteX711" fmla="*/ 385503 w 9173029"/>
              <a:gd name="connsiteY711" fmla="*/ 5420154 h 5537200"/>
              <a:gd name="connsiteX712" fmla="*/ 350805 w 9173029"/>
              <a:gd name="connsiteY712" fmla="*/ 5408588 h 5537200"/>
              <a:gd name="connsiteX713" fmla="*/ 381645 w 9173029"/>
              <a:gd name="connsiteY713" fmla="*/ 5354618 h 5537200"/>
              <a:gd name="connsiteX714" fmla="*/ 447180 w 9173029"/>
              <a:gd name="connsiteY714" fmla="*/ 5254388 h 5537200"/>
              <a:gd name="connsiteX715" fmla="*/ 185039 w 9173029"/>
              <a:gd name="connsiteY715" fmla="*/ 5289083 h 5537200"/>
              <a:gd name="connsiteX716" fmla="*/ 323821 w 9173029"/>
              <a:gd name="connsiteY716" fmla="*/ 5200417 h 5537200"/>
              <a:gd name="connsiteX717" fmla="*/ 192751 w 9173029"/>
              <a:gd name="connsiteY717" fmla="*/ 5188852 h 5537200"/>
              <a:gd name="connsiteX718" fmla="*/ 296837 w 9173029"/>
              <a:gd name="connsiteY718" fmla="*/ 5142592 h 5537200"/>
              <a:gd name="connsiteX719" fmla="*/ 350805 w 9173029"/>
              <a:gd name="connsiteY719" fmla="*/ 5077058 h 5537200"/>
              <a:gd name="connsiteX720" fmla="*/ 227446 w 9173029"/>
              <a:gd name="connsiteY720" fmla="*/ 5107898 h 5537200"/>
              <a:gd name="connsiteX721" fmla="*/ 381645 w 9173029"/>
              <a:gd name="connsiteY721" fmla="*/ 5023086 h 5537200"/>
              <a:gd name="connsiteX722" fmla="*/ 177332 w 9173029"/>
              <a:gd name="connsiteY722" fmla="*/ 5088623 h 5537200"/>
              <a:gd name="connsiteX723" fmla="*/ 0 w 9173029"/>
              <a:gd name="connsiteY723" fmla="*/ 5154159 h 5537200"/>
              <a:gd name="connsiteX724" fmla="*/ 53971 w 9173029"/>
              <a:gd name="connsiteY724" fmla="*/ 5115605 h 5537200"/>
              <a:gd name="connsiteX725" fmla="*/ 346952 w 9173029"/>
              <a:gd name="connsiteY725" fmla="*/ 4969118 h 5537200"/>
              <a:gd name="connsiteX726" fmla="*/ 354661 w 9173029"/>
              <a:gd name="connsiteY726" fmla="*/ 4953697 h 5537200"/>
              <a:gd name="connsiteX727" fmla="*/ 763294 w 9173029"/>
              <a:gd name="connsiteY727" fmla="*/ 4726249 h 5537200"/>
              <a:gd name="connsiteX728" fmla="*/ 370082 w 9173029"/>
              <a:gd name="connsiteY728" fmla="*/ 4834190 h 5537200"/>
              <a:gd name="connsiteX729" fmla="*/ 932914 w 9173029"/>
              <a:gd name="connsiteY729" fmla="*/ 4552774 h 5537200"/>
              <a:gd name="connsiteX730" fmla="*/ 882801 w 9173029"/>
              <a:gd name="connsiteY730" fmla="*/ 4560483 h 5537200"/>
              <a:gd name="connsiteX731" fmla="*/ 1071694 w 9173029"/>
              <a:gd name="connsiteY731" fmla="*/ 4460252 h 5537200"/>
              <a:gd name="connsiteX732" fmla="*/ 921350 w 9173029"/>
              <a:gd name="connsiteY732" fmla="*/ 4460252 h 5537200"/>
              <a:gd name="connsiteX733" fmla="*/ 1333837 w 9173029"/>
              <a:gd name="connsiteY733" fmla="*/ 4244372 h 5537200"/>
              <a:gd name="connsiteX734" fmla="*/ 1503457 w 9173029"/>
              <a:gd name="connsiteY734" fmla="*/ 4128720 h 5537200"/>
              <a:gd name="connsiteX735" fmla="*/ 1480327 w 9173029"/>
              <a:gd name="connsiteY735" fmla="*/ 4109445 h 5537200"/>
              <a:gd name="connsiteX736" fmla="*/ 1584411 w 9173029"/>
              <a:gd name="connsiteY736" fmla="*/ 4005361 h 5537200"/>
              <a:gd name="connsiteX737" fmla="*/ 952190 w 9173029"/>
              <a:gd name="connsiteY737" fmla="*/ 4225095 h 5537200"/>
              <a:gd name="connsiteX738" fmla="*/ 1006158 w 9173029"/>
              <a:gd name="connsiteY738" fmla="*/ 4186548 h 5537200"/>
              <a:gd name="connsiteX739" fmla="*/ 886655 w 9173029"/>
              <a:gd name="connsiteY739" fmla="*/ 4198111 h 5537200"/>
              <a:gd name="connsiteX740" fmla="*/ 1094824 w 9173029"/>
              <a:gd name="connsiteY740" fmla="*/ 4047766 h 5537200"/>
              <a:gd name="connsiteX741" fmla="*/ 1102535 w 9173029"/>
              <a:gd name="connsiteY741" fmla="*/ 4001505 h 5537200"/>
              <a:gd name="connsiteX742" fmla="*/ 1676933 w 9173029"/>
              <a:gd name="connsiteY742" fmla="*/ 3712380 h 5537200"/>
              <a:gd name="connsiteX743" fmla="*/ 1673076 w 9173029"/>
              <a:gd name="connsiteY743" fmla="*/ 3673831 h 5537200"/>
              <a:gd name="connsiteX744" fmla="*/ 1403228 w 9173029"/>
              <a:gd name="connsiteY744" fmla="*/ 3781771 h 5537200"/>
              <a:gd name="connsiteX745" fmla="*/ 963753 w 9173029"/>
              <a:gd name="connsiteY745" fmla="*/ 3939826 h 5537200"/>
              <a:gd name="connsiteX746" fmla="*/ 1291432 w 9173029"/>
              <a:gd name="connsiteY746" fmla="*/ 3777915 h 5537200"/>
              <a:gd name="connsiteX747" fmla="*/ 1626816 w 9173029"/>
              <a:gd name="connsiteY747" fmla="*/ 3569744 h 5537200"/>
              <a:gd name="connsiteX748" fmla="*/ 1638381 w 9173029"/>
              <a:gd name="connsiteY748" fmla="*/ 3508065 h 5537200"/>
              <a:gd name="connsiteX749" fmla="*/ 1380096 w 9173029"/>
              <a:gd name="connsiteY749" fmla="*/ 3612149 h 5537200"/>
              <a:gd name="connsiteX750" fmla="*/ 1310705 w 9173029"/>
              <a:gd name="connsiteY750" fmla="*/ 3669975 h 5537200"/>
              <a:gd name="connsiteX751" fmla="*/ 790280 w 9173029"/>
              <a:gd name="connsiteY751" fmla="*/ 3862725 h 5537200"/>
              <a:gd name="connsiteX752" fmla="*/ 1129522 w 9173029"/>
              <a:gd name="connsiteY752" fmla="*/ 3666119 h 5537200"/>
              <a:gd name="connsiteX753" fmla="*/ 1202764 w 9173029"/>
              <a:gd name="connsiteY753" fmla="*/ 3673831 h 5537200"/>
              <a:gd name="connsiteX754" fmla="*/ 1214330 w 9173029"/>
              <a:gd name="connsiteY754" fmla="*/ 3639133 h 5537200"/>
              <a:gd name="connsiteX755" fmla="*/ 2224343 w 9173029"/>
              <a:gd name="connsiteY755" fmla="*/ 3180388 h 5537200"/>
              <a:gd name="connsiteX756" fmla="*/ 1900522 w 9173029"/>
              <a:gd name="connsiteY756" fmla="*/ 3380848 h 5537200"/>
              <a:gd name="connsiteX757" fmla="*/ 2085564 w 9173029"/>
              <a:gd name="connsiteY757" fmla="*/ 3365429 h 5537200"/>
              <a:gd name="connsiteX758" fmla="*/ 2278318 w 9173029"/>
              <a:gd name="connsiteY758" fmla="*/ 3211228 h 5537200"/>
              <a:gd name="connsiteX759" fmla="*/ 2255185 w 9173029"/>
              <a:gd name="connsiteY759" fmla="*/ 3191953 h 5537200"/>
              <a:gd name="connsiteX760" fmla="*/ 2274460 w 9173029"/>
              <a:gd name="connsiteY760" fmla="*/ 3168823 h 5537200"/>
              <a:gd name="connsiteX761" fmla="*/ 2374692 w 9173029"/>
              <a:gd name="connsiteY761" fmla="*/ 3130272 h 5537200"/>
              <a:gd name="connsiteX762" fmla="*/ 2363125 w 9173029"/>
              <a:gd name="connsiteY762" fmla="*/ 3107143 h 5537200"/>
              <a:gd name="connsiteX763" fmla="*/ 3064738 w 9173029"/>
              <a:gd name="connsiteY763" fmla="*/ 2733206 h 5537200"/>
              <a:gd name="connsiteX764" fmla="*/ 4167275 w 9173029"/>
              <a:gd name="connsiteY764" fmla="*/ 2205068 h 5537200"/>
              <a:gd name="connsiteX765" fmla="*/ 4313764 w 9173029"/>
              <a:gd name="connsiteY765" fmla="*/ 2166519 h 5537200"/>
              <a:gd name="connsiteX766" fmla="*/ 4360024 w 9173029"/>
              <a:gd name="connsiteY766" fmla="*/ 2116404 h 5537200"/>
              <a:gd name="connsiteX767" fmla="*/ 4668426 w 9173029"/>
              <a:gd name="connsiteY767" fmla="*/ 2031595 h 5537200"/>
              <a:gd name="connsiteX768" fmla="*/ 5400877 w 9173029"/>
              <a:gd name="connsiteY768" fmla="*/ 1727048 h 5537200"/>
              <a:gd name="connsiteX769" fmla="*/ 5366184 w 9173029"/>
              <a:gd name="connsiteY769" fmla="*/ 1769453 h 5537200"/>
              <a:gd name="connsiteX770" fmla="*/ 5759396 w 9173029"/>
              <a:gd name="connsiteY770" fmla="*/ 1688497 h 5537200"/>
              <a:gd name="connsiteX771" fmla="*/ 5697717 w 9173029"/>
              <a:gd name="connsiteY771" fmla="*/ 1673078 h 5537200"/>
              <a:gd name="connsiteX772" fmla="*/ 5767107 w 9173029"/>
              <a:gd name="connsiteY772" fmla="*/ 1615253 h 5537200"/>
              <a:gd name="connsiteX773" fmla="*/ 5817220 w 9173029"/>
              <a:gd name="connsiteY773" fmla="*/ 1661513 h 5537200"/>
              <a:gd name="connsiteX774" fmla="*/ 5932871 w 9173029"/>
              <a:gd name="connsiteY774" fmla="*/ 1580557 h 5537200"/>
              <a:gd name="connsiteX775" fmla="*/ 5589774 w 9173029"/>
              <a:gd name="connsiteY775" fmla="*/ 1804147 h 5537200"/>
              <a:gd name="connsiteX776" fmla="*/ 5790236 w 9173029"/>
              <a:gd name="connsiteY776" fmla="*/ 1727046 h 5537200"/>
              <a:gd name="connsiteX777" fmla="*/ 5836497 w 9173029"/>
              <a:gd name="connsiteY777" fmla="*/ 1734758 h 5537200"/>
              <a:gd name="connsiteX778" fmla="*/ 5701570 w 9173029"/>
              <a:gd name="connsiteY778" fmla="*/ 1834987 h 5537200"/>
              <a:gd name="connsiteX779" fmla="*/ 6044667 w 9173029"/>
              <a:gd name="connsiteY779" fmla="*/ 1707774 h 5537200"/>
              <a:gd name="connsiteX780" fmla="*/ 6437877 w 9173029"/>
              <a:gd name="connsiteY780" fmla="*/ 1476470 h 5537200"/>
              <a:gd name="connsiteX781" fmla="*/ 6507269 w 9173029"/>
              <a:gd name="connsiteY781" fmla="*/ 1387807 h 5537200"/>
              <a:gd name="connsiteX782" fmla="*/ 6592079 w 9173029"/>
              <a:gd name="connsiteY782" fmla="*/ 1391661 h 5537200"/>
              <a:gd name="connsiteX783" fmla="*/ 6599790 w 9173029"/>
              <a:gd name="connsiteY783" fmla="*/ 1318416 h 5537200"/>
              <a:gd name="connsiteX784" fmla="*/ 6549673 w 9173029"/>
              <a:gd name="connsiteY784" fmla="*/ 1299141 h 5537200"/>
              <a:gd name="connsiteX785" fmla="*/ 6360777 w 9173029"/>
              <a:gd name="connsiteY785" fmla="*/ 1372386 h 5537200"/>
              <a:gd name="connsiteX786" fmla="*/ 6445589 w 9173029"/>
              <a:gd name="connsiteY786" fmla="*/ 1318416 h 5537200"/>
              <a:gd name="connsiteX787" fmla="*/ 6557385 w 9173029"/>
              <a:gd name="connsiteY787" fmla="*/ 1225896 h 5537200"/>
              <a:gd name="connsiteX788" fmla="*/ 6499559 w 9173029"/>
              <a:gd name="connsiteY788" fmla="*/ 1222041 h 5537200"/>
              <a:gd name="connsiteX789" fmla="*/ 6576659 w 9173029"/>
              <a:gd name="connsiteY789" fmla="*/ 1144940 h 5537200"/>
              <a:gd name="connsiteX790" fmla="*/ 6487992 w 9173029"/>
              <a:gd name="connsiteY790" fmla="*/ 1129519 h 5537200"/>
              <a:gd name="connsiteX791" fmla="*/ 6615211 w 9173029"/>
              <a:gd name="connsiteY791" fmla="*/ 1017725 h 5537200"/>
              <a:gd name="connsiteX792" fmla="*/ 6514978 w 9173029"/>
              <a:gd name="connsiteY792" fmla="*/ 1037000 h 5537200"/>
              <a:gd name="connsiteX793" fmla="*/ 6518833 w 9173029"/>
              <a:gd name="connsiteY793" fmla="*/ 979176 h 5537200"/>
              <a:gd name="connsiteX794" fmla="*/ 6661469 w 9173029"/>
              <a:gd name="connsiteY794" fmla="*/ 902073 h 5537200"/>
              <a:gd name="connsiteX795" fmla="*/ 6595934 w 9173029"/>
              <a:gd name="connsiteY795" fmla="*/ 875090 h 5537200"/>
              <a:gd name="connsiteX796" fmla="*/ 6676889 w 9173029"/>
              <a:gd name="connsiteY796" fmla="*/ 840394 h 5537200"/>
              <a:gd name="connsiteX797" fmla="*/ 6592079 w 9173029"/>
              <a:gd name="connsiteY797" fmla="*/ 836540 h 5537200"/>
              <a:gd name="connsiteX798" fmla="*/ 7139491 w 9173029"/>
              <a:gd name="connsiteY798" fmla="*/ 574399 h 5537200"/>
              <a:gd name="connsiteX799" fmla="*/ 7629081 w 9173029"/>
              <a:gd name="connsiteY799" fmla="*/ 462603 h 5537200"/>
              <a:gd name="connsiteX800" fmla="*/ 7794845 w 9173029"/>
              <a:gd name="connsiteY800" fmla="*/ 400922 h 5537200"/>
              <a:gd name="connsiteX801" fmla="*/ 7979887 w 9173029"/>
              <a:gd name="connsiteY801" fmla="*/ 385503 h 5537200"/>
              <a:gd name="connsiteX802" fmla="*/ 8049276 w 9173029"/>
              <a:gd name="connsiteY802" fmla="*/ 327677 h 5537200"/>
              <a:gd name="connsiteX803" fmla="*/ 8269013 w 9173029"/>
              <a:gd name="connsiteY803" fmla="*/ 227448 h 5537200"/>
              <a:gd name="connsiteX804" fmla="*/ 8338403 w 9173029"/>
              <a:gd name="connsiteY804" fmla="*/ 223592 h 5537200"/>
              <a:gd name="connsiteX805" fmla="*/ 8457907 w 9173029"/>
              <a:gd name="connsiteY805" fmla="*/ 154201 h 5537200"/>
              <a:gd name="connsiteX806" fmla="*/ 8662224 w 9173029"/>
              <a:gd name="connsiteY806" fmla="*/ 115650 h 5537200"/>
              <a:gd name="connsiteX807" fmla="*/ 8982189 w 9173029"/>
              <a:gd name="connsiteY807" fmla="*/ 0 h 553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</a:cxnLst>
            <a:rect l="l" t="t" r="r" b="b"/>
            <a:pathLst>
              <a:path w="9173029" h="5537200">
                <a:moveTo>
                  <a:pt x="3376995" y="5528094"/>
                </a:moveTo>
                <a:lnTo>
                  <a:pt x="3376503" y="5537200"/>
                </a:lnTo>
                <a:lnTo>
                  <a:pt x="3367720" y="5537200"/>
                </a:lnTo>
                <a:close/>
                <a:moveTo>
                  <a:pt x="3413015" y="5504240"/>
                </a:moveTo>
                <a:cubicBezTo>
                  <a:pt x="3417472" y="5501349"/>
                  <a:pt x="3424219" y="5501108"/>
                  <a:pt x="3434821" y="5504964"/>
                </a:cubicBezTo>
                <a:cubicBezTo>
                  <a:pt x="3438674" y="5516529"/>
                  <a:pt x="3423255" y="5520384"/>
                  <a:pt x="3415544" y="5528094"/>
                </a:cubicBezTo>
                <a:lnTo>
                  <a:pt x="3429857" y="5537200"/>
                </a:lnTo>
                <a:lnTo>
                  <a:pt x="3401980" y="5537200"/>
                </a:lnTo>
                <a:lnTo>
                  <a:pt x="3404943" y="5519419"/>
                </a:lnTo>
                <a:cubicBezTo>
                  <a:pt x="3406389" y="5512673"/>
                  <a:pt x="3408557" y="5507131"/>
                  <a:pt x="3413015" y="5504240"/>
                </a:cubicBezTo>
                <a:close/>
                <a:moveTo>
                  <a:pt x="3801047" y="5481833"/>
                </a:moveTo>
                <a:cubicBezTo>
                  <a:pt x="3797191" y="5489543"/>
                  <a:pt x="3789483" y="5501108"/>
                  <a:pt x="3789483" y="5504964"/>
                </a:cubicBezTo>
                <a:cubicBezTo>
                  <a:pt x="3797191" y="5497252"/>
                  <a:pt x="3808758" y="5493398"/>
                  <a:pt x="3820321" y="5489543"/>
                </a:cubicBezTo>
                <a:cubicBezTo>
                  <a:pt x="3816468" y="5485689"/>
                  <a:pt x="3808758" y="5481833"/>
                  <a:pt x="3801047" y="5481833"/>
                </a:cubicBezTo>
                <a:close/>
                <a:moveTo>
                  <a:pt x="3855016" y="5452439"/>
                </a:moveTo>
                <a:cubicBezTo>
                  <a:pt x="3848270" y="5452922"/>
                  <a:pt x="3841524" y="5454847"/>
                  <a:pt x="3835742" y="5458703"/>
                </a:cubicBezTo>
                <a:cubicBezTo>
                  <a:pt x="3847307" y="5458703"/>
                  <a:pt x="3858873" y="5462559"/>
                  <a:pt x="3870438" y="5466414"/>
                </a:cubicBezTo>
                <a:cubicBezTo>
                  <a:pt x="3874293" y="5462559"/>
                  <a:pt x="3874293" y="5458705"/>
                  <a:pt x="3874292" y="5454847"/>
                </a:cubicBezTo>
                <a:cubicBezTo>
                  <a:pt x="3868508" y="5452920"/>
                  <a:pt x="3861762" y="5451959"/>
                  <a:pt x="3855016" y="5452439"/>
                </a:cubicBezTo>
                <a:close/>
                <a:moveTo>
                  <a:pt x="3569747" y="5450993"/>
                </a:moveTo>
                <a:cubicBezTo>
                  <a:pt x="3612150" y="5474124"/>
                  <a:pt x="3550470" y="5474124"/>
                  <a:pt x="3523484" y="5501108"/>
                </a:cubicBezTo>
                <a:cubicBezTo>
                  <a:pt x="3504209" y="5458703"/>
                  <a:pt x="3581310" y="5474124"/>
                  <a:pt x="3569747" y="5450993"/>
                </a:cubicBezTo>
                <a:close/>
                <a:moveTo>
                  <a:pt x="4139581" y="5433518"/>
                </a:moveTo>
                <a:cubicBezTo>
                  <a:pt x="4111013" y="5436415"/>
                  <a:pt x="4142216" y="5486170"/>
                  <a:pt x="4155709" y="5435575"/>
                </a:cubicBezTo>
                <a:cubicBezTo>
                  <a:pt x="4148963" y="5433647"/>
                  <a:pt x="4143662" y="5433104"/>
                  <a:pt x="4139581" y="5433518"/>
                </a:cubicBezTo>
                <a:close/>
                <a:moveTo>
                  <a:pt x="4394720" y="5381602"/>
                </a:moveTo>
                <a:cubicBezTo>
                  <a:pt x="4385084" y="5387385"/>
                  <a:pt x="4379299" y="5393168"/>
                  <a:pt x="4375927" y="5399432"/>
                </a:cubicBezTo>
                <a:lnTo>
                  <a:pt x="4373843" y="5409394"/>
                </a:lnTo>
                <a:lnTo>
                  <a:pt x="4394720" y="5399770"/>
                </a:lnTo>
                <a:close/>
                <a:moveTo>
                  <a:pt x="3783698" y="5317033"/>
                </a:moveTo>
                <a:cubicBezTo>
                  <a:pt x="3757679" y="5318959"/>
                  <a:pt x="3735511" y="5329561"/>
                  <a:pt x="3735511" y="5362328"/>
                </a:cubicBezTo>
                <a:cubicBezTo>
                  <a:pt x="3750933" y="5358474"/>
                  <a:pt x="3750933" y="5373893"/>
                  <a:pt x="3743223" y="5389314"/>
                </a:cubicBezTo>
                <a:cubicBezTo>
                  <a:pt x="3770205" y="5373893"/>
                  <a:pt x="3801047" y="5362328"/>
                  <a:pt x="3804902" y="5404733"/>
                </a:cubicBezTo>
                <a:cubicBezTo>
                  <a:pt x="3824177" y="5393168"/>
                  <a:pt x="3843452" y="5385458"/>
                  <a:pt x="3862726" y="5377747"/>
                </a:cubicBezTo>
                <a:cubicBezTo>
                  <a:pt x="3855016" y="5358474"/>
                  <a:pt x="3847307" y="5354618"/>
                  <a:pt x="3835742" y="5346909"/>
                </a:cubicBezTo>
                <a:cubicBezTo>
                  <a:pt x="3843452" y="5339197"/>
                  <a:pt x="3858873" y="5335344"/>
                  <a:pt x="3855016" y="5323776"/>
                </a:cubicBezTo>
                <a:cubicBezTo>
                  <a:pt x="3839596" y="5321850"/>
                  <a:pt x="3809720" y="5315106"/>
                  <a:pt x="3783698" y="5317033"/>
                </a:cubicBezTo>
                <a:close/>
                <a:moveTo>
                  <a:pt x="3411690" y="5300648"/>
                </a:moveTo>
                <a:cubicBezTo>
                  <a:pt x="3388560" y="5308358"/>
                  <a:pt x="3361574" y="5319923"/>
                  <a:pt x="3342297" y="5335344"/>
                </a:cubicBezTo>
                <a:cubicBezTo>
                  <a:pt x="3365430" y="5327632"/>
                  <a:pt x="3388560" y="5323779"/>
                  <a:pt x="3403981" y="5327632"/>
                </a:cubicBezTo>
                <a:cubicBezTo>
                  <a:pt x="3403981" y="5316069"/>
                  <a:pt x="3407835" y="5308358"/>
                  <a:pt x="3411690" y="5300648"/>
                </a:cubicBezTo>
                <a:close/>
                <a:moveTo>
                  <a:pt x="4024639" y="5204273"/>
                </a:moveTo>
                <a:cubicBezTo>
                  <a:pt x="4016927" y="5208127"/>
                  <a:pt x="4009217" y="5211983"/>
                  <a:pt x="4001508" y="5215836"/>
                </a:cubicBezTo>
                <a:cubicBezTo>
                  <a:pt x="4005362" y="5223548"/>
                  <a:pt x="4009217" y="5231257"/>
                  <a:pt x="4013074" y="5238967"/>
                </a:cubicBezTo>
                <a:cubicBezTo>
                  <a:pt x="4020783" y="5235113"/>
                  <a:pt x="4028493" y="5231257"/>
                  <a:pt x="4036203" y="5227401"/>
                </a:cubicBezTo>
                <a:cubicBezTo>
                  <a:pt x="4032348" y="5219692"/>
                  <a:pt x="4028493" y="5211983"/>
                  <a:pt x="4024639" y="5204273"/>
                </a:cubicBezTo>
                <a:close/>
                <a:moveTo>
                  <a:pt x="4132579" y="5169578"/>
                </a:moveTo>
                <a:cubicBezTo>
                  <a:pt x="4113304" y="5181143"/>
                  <a:pt x="4043913" y="5173433"/>
                  <a:pt x="4047769" y="5223548"/>
                </a:cubicBezTo>
                <a:cubicBezTo>
                  <a:pt x="4082462" y="5196562"/>
                  <a:pt x="4140289" y="5223548"/>
                  <a:pt x="4132579" y="5169578"/>
                </a:cubicBezTo>
                <a:close/>
                <a:moveTo>
                  <a:pt x="4480975" y="5163795"/>
                </a:moveTo>
                <a:cubicBezTo>
                  <a:pt x="4457365" y="5165722"/>
                  <a:pt x="4431342" y="5173433"/>
                  <a:pt x="4406286" y="5184999"/>
                </a:cubicBezTo>
                <a:cubicBezTo>
                  <a:pt x="4425560" y="5246678"/>
                  <a:pt x="4444834" y="5165722"/>
                  <a:pt x="4460255" y="5215838"/>
                </a:cubicBezTo>
                <a:cubicBezTo>
                  <a:pt x="4425560" y="5235111"/>
                  <a:pt x="4375445" y="5242822"/>
                  <a:pt x="4390864" y="5273664"/>
                </a:cubicBezTo>
                <a:cubicBezTo>
                  <a:pt x="4425560" y="5270774"/>
                  <a:pt x="4488446" y="5272217"/>
                  <a:pt x="4533984" y="5250353"/>
                </a:cubicBezTo>
                <a:lnTo>
                  <a:pt x="4555644" y="5232908"/>
                </a:lnTo>
                <a:lnTo>
                  <a:pt x="4557602" y="5232418"/>
                </a:lnTo>
                <a:cubicBezTo>
                  <a:pt x="4561510" y="5230053"/>
                  <a:pt x="4566267" y="5225956"/>
                  <a:pt x="4572049" y="5219692"/>
                </a:cubicBezTo>
                <a:lnTo>
                  <a:pt x="4555644" y="5232908"/>
                </a:lnTo>
                <a:lnTo>
                  <a:pt x="4548259" y="5234752"/>
                </a:lnTo>
                <a:cubicBezTo>
                  <a:pt x="4533984" y="5230778"/>
                  <a:pt x="4544102" y="5180179"/>
                  <a:pt x="4541211" y="5177287"/>
                </a:cubicBezTo>
                <a:cubicBezTo>
                  <a:pt x="4525791" y="5165724"/>
                  <a:pt x="4504587" y="5161868"/>
                  <a:pt x="4480975" y="5163795"/>
                </a:cubicBezTo>
                <a:close/>
                <a:moveTo>
                  <a:pt x="4294490" y="5096331"/>
                </a:moveTo>
                <a:cubicBezTo>
                  <a:pt x="4259794" y="5100187"/>
                  <a:pt x="4225098" y="5119461"/>
                  <a:pt x="4209680" y="5150303"/>
                </a:cubicBezTo>
                <a:cubicBezTo>
                  <a:pt x="4240517" y="5154159"/>
                  <a:pt x="4275214" y="5131026"/>
                  <a:pt x="4248228" y="5173433"/>
                </a:cubicBezTo>
                <a:cubicBezTo>
                  <a:pt x="4255938" y="5173433"/>
                  <a:pt x="4259794" y="5169578"/>
                  <a:pt x="4263647" y="5181143"/>
                </a:cubicBezTo>
                <a:cubicBezTo>
                  <a:pt x="4271359" y="5177287"/>
                  <a:pt x="4279071" y="5173431"/>
                  <a:pt x="4286778" y="5169578"/>
                </a:cubicBezTo>
                <a:cubicBezTo>
                  <a:pt x="4275214" y="5134882"/>
                  <a:pt x="4282924" y="5138738"/>
                  <a:pt x="4294490" y="5096331"/>
                </a:cubicBezTo>
                <a:close/>
                <a:moveTo>
                  <a:pt x="200464" y="5092477"/>
                </a:moveTo>
                <a:cubicBezTo>
                  <a:pt x="212029" y="5115605"/>
                  <a:pt x="161913" y="5115607"/>
                  <a:pt x="146492" y="5131028"/>
                </a:cubicBezTo>
                <a:cubicBezTo>
                  <a:pt x="134927" y="5104042"/>
                  <a:pt x="185045" y="5107898"/>
                  <a:pt x="200464" y="5092477"/>
                </a:cubicBezTo>
                <a:close/>
                <a:moveTo>
                  <a:pt x="4606745" y="5026942"/>
                </a:moveTo>
                <a:cubicBezTo>
                  <a:pt x="4595179" y="5038507"/>
                  <a:pt x="4541210" y="5038507"/>
                  <a:pt x="4552775" y="5065491"/>
                </a:cubicBezTo>
                <a:cubicBezTo>
                  <a:pt x="4568198" y="5050072"/>
                  <a:pt x="4618312" y="5050072"/>
                  <a:pt x="4606745" y="5026942"/>
                </a:cubicBezTo>
                <a:close/>
                <a:moveTo>
                  <a:pt x="4934422" y="5015377"/>
                </a:moveTo>
                <a:cubicBezTo>
                  <a:pt x="4899726" y="5023086"/>
                  <a:pt x="4884305" y="5019230"/>
                  <a:pt x="4880451" y="5053926"/>
                </a:cubicBezTo>
                <a:cubicBezTo>
                  <a:pt x="4911293" y="5042363"/>
                  <a:pt x="4942131" y="5053928"/>
                  <a:pt x="4934422" y="5015377"/>
                </a:cubicBezTo>
                <a:close/>
                <a:moveTo>
                  <a:pt x="9120646" y="4977126"/>
                </a:moveTo>
                <a:cubicBezTo>
                  <a:pt x="9134257" y="4990737"/>
                  <a:pt x="9149682" y="4999131"/>
                  <a:pt x="9166639" y="5003327"/>
                </a:cubicBezTo>
                <a:lnTo>
                  <a:pt x="9173029" y="5003446"/>
                </a:lnTo>
                <a:lnTo>
                  <a:pt x="9173029" y="5066201"/>
                </a:lnTo>
                <a:lnTo>
                  <a:pt x="9146245" y="5075316"/>
                </a:lnTo>
                <a:cubicBezTo>
                  <a:pt x="9110326" y="5083631"/>
                  <a:pt x="9076639" y="5077846"/>
                  <a:pt x="9048057" y="5042458"/>
                </a:cubicBezTo>
                <a:cubicBezTo>
                  <a:pt x="9073463" y="5042458"/>
                  <a:pt x="9124277" y="4995276"/>
                  <a:pt x="9073463" y="5009793"/>
                </a:cubicBezTo>
                <a:cubicBezTo>
                  <a:pt x="9062575" y="4988017"/>
                  <a:pt x="9106130" y="4988017"/>
                  <a:pt x="9120646" y="4977126"/>
                </a:cubicBezTo>
                <a:close/>
                <a:moveTo>
                  <a:pt x="4579759" y="4969116"/>
                </a:moveTo>
                <a:cubicBezTo>
                  <a:pt x="4564342" y="4980681"/>
                  <a:pt x="4529644" y="5034651"/>
                  <a:pt x="4556630" y="5038507"/>
                </a:cubicBezTo>
                <a:cubicBezTo>
                  <a:pt x="4545068" y="5015377"/>
                  <a:pt x="4622164" y="5034651"/>
                  <a:pt x="4602889" y="4988391"/>
                </a:cubicBezTo>
                <a:cubicBezTo>
                  <a:pt x="4591326" y="4988391"/>
                  <a:pt x="4583616" y="4984537"/>
                  <a:pt x="4579759" y="4969116"/>
                </a:cubicBezTo>
                <a:close/>
                <a:moveTo>
                  <a:pt x="427906" y="4957551"/>
                </a:moveTo>
                <a:cubicBezTo>
                  <a:pt x="350805" y="4980681"/>
                  <a:pt x="420196" y="5003811"/>
                  <a:pt x="427906" y="4957551"/>
                </a:cubicBezTo>
                <a:close/>
                <a:moveTo>
                  <a:pt x="3731890" y="4952258"/>
                </a:moveTo>
                <a:cubicBezTo>
                  <a:pt x="3653835" y="4945566"/>
                  <a:pt x="3534087" y="5033688"/>
                  <a:pt x="3473370" y="5053928"/>
                </a:cubicBezTo>
                <a:cubicBezTo>
                  <a:pt x="3504212" y="5104042"/>
                  <a:pt x="3562036" y="5050072"/>
                  <a:pt x="3608296" y="5019230"/>
                </a:cubicBezTo>
                <a:cubicBezTo>
                  <a:pt x="3658410" y="5034651"/>
                  <a:pt x="3689252" y="4984537"/>
                  <a:pt x="3762497" y="4961407"/>
                </a:cubicBezTo>
                <a:cubicBezTo>
                  <a:pt x="3753340" y="4956106"/>
                  <a:pt x="3743040" y="4953215"/>
                  <a:pt x="3731890" y="4952258"/>
                </a:cubicBezTo>
                <a:close/>
                <a:moveTo>
                  <a:pt x="5181142" y="4892015"/>
                </a:moveTo>
                <a:cubicBezTo>
                  <a:pt x="5158013" y="4892015"/>
                  <a:pt x="5146448" y="4899727"/>
                  <a:pt x="5138737" y="4915146"/>
                </a:cubicBezTo>
                <a:cubicBezTo>
                  <a:pt x="5154158" y="4911290"/>
                  <a:pt x="5165723" y="4907436"/>
                  <a:pt x="5173434" y="4899727"/>
                </a:cubicBezTo>
                <a:cubicBezTo>
                  <a:pt x="5184997" y="4919002"/>
                  <a:pt x="5154158" y="4922857"/>
                  <a:pt x="5134883" y="4930567"/>
                </a:cubicBezTo>
                <a:cubicBezTo>
                  <a:pt x="5123318" y="4957551"/>
                  <a:pt x="5123318" y="4992246"/>
                  <a:pt x="5100187" y="5011523"/>
                </a:cubicBezTo>
                <a:cubicBezTo>
                  <a:pt x="5134883" y="4996102"/>
                  <a:pt x="5138739" y="4969118"/>
                  <a:pt x="5184997" y="4957551"/>
                </a:cubicBezTo>
                <a:cubicBezTo>
                  <a:pt x="5188851" y="4938276"/>
                  <a:pt x="5177288" y="4911292"/>
                  <a:pt x="5181142" y="4892015"/>
                </a:cubicBezTo>
                <a:close/>
                <a:moveTo>
                  <a:pt x="7628925" y="4871873"/>
                </a:moveTo>
                <a:lnTo>
                  <a:pt x="7452970" y="4951224"/>
                </a:lnTo>
                <a:lnTo>
                  <a:pt x="7451081" y="4951723"/>
                </a:lnTo>
                <a:cubicBezTo>
                  <a:pt x="7447451" y="4951723"/>
                  <a:pt x="7443821" y="4951723"/>
                  <a:pt x="7443821" y="4955352"/>
                </a:cubicBezTo>
                <a:cubicBezTo>
                  <a:pt x="7429304" y="4958981"/>
                  <a:pt x="7414784" y="4966240"/>
                  <a:pt x="7400267" y="4973499"/>
                </a:cubicBezTo>
                <a:cubicBezTo>
                  <a:pt x="7414784" y="4973499"/>
                  <a:pt x="7418413" y="4977129"/>
                  <a:pt x="7418413" y="4980758"/>
                </a:cubicBezTo>
                <a:cubicBezTo>
                  <a:pt x="7418413" y="4980758"/>
                  <a:pt x="7422045" y="4984387"/>
                  <a:pt x="7425673" y="4984387"/>
                </a:cubicBezTo>
                <a:cubicBezTo>
                  <a:pt x="7454707" y="4980758"/>
                  <a:pt x="7425673" y="4958981"/>
                  <a:pt x="7443821" y="4955352"/>
                </a:cubicBezTo>
                <a:lnTo>
                  <a:pt x="7452970" y="4951224"/>
                </a:lnTo>
                <a:lnTo>
                  <a:pt x="7545901" y="4926769"/>
                </a:lnTo>
                <a:cubicBezTo>
                  <a:pt x="7575389" y="4916333"/>
                  <a:pt x="7603517" y="4904538"/>
                  <a:pt x="7632554" y="4893650"/>
                </a:cubicBezTo>
                <a:cubicBezTo>
                  <a:pt x="7625295" y="4890020"/>
                  <a:pt x="7625295" y="4882763"/>
                  <a:pt x="7628925" y="4871873"/>
                </a:cubicBezTo>
                <a:close/>
                <a:moveTo>
                  <a:pt x="4290636" y="4867438"/>
                </a:moveTo>
                <a:cubicBezTo>
                  <a:pt x="4299309" y="4870812"/>
                  <a:pt x="4296416" y="4882377"/>
                  <a:pt x="4255940" y="4892015"/>
                </a:cubicBezTo>
                <a:cubicBezTo>
                  <a:pt x="4261722" y="4868883"/>
                  <a:pt x="4281960" y="4864066"/>
                  <a:pt x="4290636" y="4867438"/>
                </a:cubicBezTo>
                <a:close/>
                <a:moveTo>
                  <a:pt x="7745069" y="4853726"/>
                </a:moveTo>
                <a:cubicBezTo>
                  <a:pt x="7737809" y="4857355"/>
                  <a:pt x="7730551" y="4864614"/>
                  <a:pt x="7723292" y="4868244"/>
                </a:cubicBezTo>
                <a:cubicBezTo>
                  <a:pt x="7726921" y="4868244"/>
                  <a:pt x="7726921" y="4868244"/>
                  <a:pt x="7730549" y="4868244"/>
                </a:cubicBezTo>
                <a:cubicBezTo>
                  <a:pt x="7741439" y="4864614"/>
                  <a:pt x="7741439" y="4860985"/>
                  <a:pt x="7745069" y="4853726"/>
                </a:cubicBezTo>
                <a:close/>
                <a:moveTo>
                  <a:pt x="4467552" y="4845861"/>
                </a:moveTo>
                <a:cubicBezTo>
                  <a:pt x="4467605" y="4850815"/>
                  <a:pt x="4299790" y="4943575"/>
                  <a:pt x="4255940" y="4953695"/>
                </a:cubicBezTo>
                <a:cubicBezTo>
                  <a:pt x="4248228" y="4895871"/>
                  <a:pt x="4406283" y="4868885"/>
                  <a:pt x="4456400" y="4849611"/>
                </a:cubicBezTo>
                <a:cubicBezTo>
                  <a:pt x="4464109" y="4846236"/>
                  <a:pt x="4467544" y="4845153"/>
                  <a:pt x="4467552" y="4845861"/>
                </a:cubicBezTo>
                <a:close/>
                <a:moveTo>
                  <a:pt x="4347918" y="4814131"/>
                </a:moveTo>
                <a:cubicBezTo>
                  <a:pt x="4353520" y="4814433"/>
                  <a:pt x="4358098" y="4814915"/>
                  <a:pt x="4360024" y="4814915"/>
                </a:cubicBezTo>
                <a:cubicBezTo>
                  <a:pt x="4371590" y="4845757"/>
                  <a:pt x="4321476" y="4838045"/>
                  <a:pt x="4313766" y="4834190"/>
                </a:cubicBezTo>
                <a:cubicBezTo>
                  <a:pt x="4307982" y="4820698"/>
                  <a:pt x="4317618" y="4815878"/>
                  <a:pt x="4329666" y="4814433"/>
                </a:cubicBezTo>
                <a:cubicBezTo>
                  <a:pt x="4335690" y="4813710"/>
                  <a:pt x="4342316" y="4813830"/>
                  <a:pt x="4347918" y="4814131"/>
                </a:cubicBezTo>
                <a:close/>
                <a:moveTo>
                  <a:pt x="4687701" y="4776362"/>
                </a:moveTo>
                <a:cubicBezTo>
                  <a:pt x="4668428" y="4818769"/>
                  <a:pt x="4579761" y="4830334"/>
                  <a:pt x="4533498" y="4861174"/>
                </a:cubicBezTo>
                <a:cubicBezTo>
                  <a:pt x="4552773" y="4822622"/>
                  <a:pt x="4641442" y="4807203"/>
                  <a:pt x="4687701" y="4776362"/>
                </a:cubicBezTo>
                <a:close/>
                <a:moveTo>
                  <a:pt x="7454710" y="4770249"/>
                </a:moveTo>
                <a:cubicBezTo>
                  <a:pt x="7436563" y="4773878"/>
                  <a:pt x="7422045" y="4781137"/>
                  <a:pt x="7407525" y="4784767"/>
                </a:cubicBezTo>
                <a:cubicBezTo>
                  <a:pt x="7425673" y="4788396"/>
                  <a:pt x="7443821" y="4781137"/>
                  <a:pt x="7454710" y="4770249"/>
                </a:cubicBezTo>
                <a:close/>
                <a:moveTo>
                  <a:pt x="7425673" y="4762988"/>
                </a:moveTo>
                <a:cubicBezTo>
                  <a:pt x="7414786" y="4762988"/>
                  <a:pt x="7407525" y="4762988"/>
                  <a:pt x="7393007" y="4773878"/>
                </a:cubicBezTo>
                <a:cubicBezTo>
                  <a:pt x="7393007" y="4777508"/>
                  <a:pt x="7396637" y="4777506"/>
                  <a:pt x="7396637" y="4777506"/>
                </a:cubicBezTo>
                <a:cubicBezTo>
                  <a:pt x="7403895" y="4773878"/>
                  <a:pt x="7414784" y="4766619"/>
                  <a:pt x="7425673" y="4762988"/>
                </a:cubicBezTo>
                <a:close/>
                <a:moveTo>
                  <a:pt x="4487241" y="4733959"/>
                </a:moveTo>
                <a:cubicBezTo>
                  <a:pt x="4460258" y="4807203"/>
                  <a:pt x="4344605" y="4795640"/>
                  <a:pt x="4259794" y="4811059"/>
                </a:cubicBezTo>
                <a:cubicBezTo>
                  <a:pt x="4302201" y="4772508"/>
                  <a:pt x="4413997" y="4768654"/>
                  <a:pt x="4487241" y="4733959"/>
                </a:cubicBezTo>
                <a:close/>
                <a:moveTo>
                  <a:pt x="5057784" y="4706977"/>
                </a:moveTo>
                <a:cubicBezTo>
                  <a:pt x="5046217" y="4714684"/>
                  <a:pt x="5030796" y="4718540"/>
                  <a:pt x="5015377" y="4726249"/>
                </a:cubicBezTo>
                <a:cubicBezTo>
                  <a:pt x="5026943" y="4726249"/>
                  <a:pt x="5042361" y="4722396"/>
                  <a:pt x="5061638" y="4710830"/>
                </a:cubicBezTo>
                <a:cubicBezTo>
                  <a:pt x="5061638" y="4710830"/>
                  <a:pt x="5057784" y="4706977"/>
                  <a:pt x="5057784" y="4706977"/>
                </a:cubicBezTo>
                <a:close/>
                <a:moveTo>
                  <a:pt x="8002762" y="4697658"/>
                </a:moveTo>
                <a:cubicBezTo>
                  <a:pt x="7970097" y="4726694"/>
                  <a:pt x="7886621" y="4726694"/>
                  <a:pt x="7828545" y="4755731"/>
                </a:cubicBezTo>
                <a:cubicBezTo>
                  <a:pt x="7850324" y="4701286"/>
                  <a:pt x="7937431" y="4708544"/>
                  <a:pt x="8002762" y="4697658"/>
                </a:cubicBezTo>
                <a:close/>
                <a:moveTo>
                  <a:pt x="5038508" y="4695407"/>
                </a:moveTo>
                <a:cubicBezTo>
                  <a:pt x="5019231" y="4691554"/>
                  <a:pt x="4988393" y="4703119"/>
                  <a:pt x="4976826" y="4714684"/>
                </a:cubicBezTo>
                <a:cubicBezTo>
                  <a:pt x="4999957" y="4706975"/>
                  <a:pt x="5019233" y="4703119"/>
                  <a:pt x="5038508" y="4695407"/>
                </a:cubicBezTo>
                <a:close/>
                <a:moveTo>
                  <a:pt x="7939249" y="4677242"/>
                </a:moveTo>
                <a:cubicBezTo>
                  <a:pt x="7948323" y="4675882"/>
                  <a:pt x="7959211" y="4677696"/>
                  <a:pt x="7962839" y="4679511"/>
                </a:cubicBezTo>
                <a:cubicBezTo>
                  <a:pt x="7970099" y="4701288"/>
                  <a:pt x="7933803" y="4694029"/>
                  <a:pt x="7926544" y="4694029"/>
                </a:cubicBezTo>
                <a:cubicBezTo>
                  <a:pt x="7922915" y="4683141"/>
                  <a:pt x="7930173" y="4678604"/>
                  <a:pt x="7939249" y="4677242"/>
                </a:cubicBezTo>
                <a:close/>
                <a:moveTo>
                  <a:pt x="7795883" y="4657732"/>
                </a:moveTo>
                <a:cubicBezTo>
                  <a:pt x="7781365" y="4690399"/>
                  <a:pt x="7712403" y="4697658"/>
                  <a:pt x="7676109" y="4723064"/>
                </a:cubicBezTo>
                <a:cubicBezTo>
                  <a:pt x="7690627" y="4690399"/>
                  <a:pt x="7759588" y="4679511"/>
                  <a:pt x="7795883" y="4657732"/>
                </a:cubicBezTo>
                <a:close/>
                <a:moveTo>
                  <a:pt x="8006391" y="4635956"/>
                </a:moveTo>
                <a:cubicBezTo>
                  <a:pt x="7999133" y="4668621"/>
                  <a:pt x="7944691" y="4650474"/>
                  <a:pt x="8006391" y="4635956"/>
                </a:cubicBezTo>
                <a:close/>
                <a:moveTo>
                  <a:pt x="8002762" y="4588773"/>
                </a:moveTo>
                <a:cubicBezTo>
                  <a:pt x="8010021" y="4632326"/>
                  <a:pt x="7886619" y="4654103"/>
                  <a:pt x="7850324" y="4668621"/>
                </a:cubicBezTo>
                <a:cubicBezTo>
                  <a:pt x="7806769" y="4686770"/>
                  <a:pt x="7970097" y="4596032"/>
                  <a:pt x="8002762" y="4588773"/>
                </a:cubicBezTo>
                <a:close/>
                <a:moveTo>
                  <a:pt x="4629878" y="4583614"/>
                </a:moveTo>
                <a:cubicBezTo>
                  <a:pt x="4626021" y="4587469"/>
                  <a:pt x="4622166" y="4587469"/>
                  <a:pt x="4618310" y="4587469"/>
                </a:cubicBezTo>
                <a:cubicBezTo>
                  <a:pt x="4602891" y="4591325"/>
                  <a:pt x="4602891" y="4599032"/>
                  <a:pt x="4602889" y="4602888"/>
                </a:cubicBezTo>
                <a:cubicBezTo>
                  <a:pt x="4610602" y="4595179"/>
                  <a:pt x="4618312" y="4591325"/>
                  <a:pt x="4629878" y="4583614"/>
                </a:cubicBezTo>
                <a:close/>
                <a:moveTo>
                  <a:pt x="7777735" y="4527071"/>
                </a:moveTo>
                <a:cubicBezTo>
                  <a:pt x="7784992" y="4541589"/>
                  <a:pt x="7726921" y="4530700"/>
                  <a:pt x="7741441" y="4563365"/>
                </a:cubicBezTo>
                <a:cubicBezTo>
                  <a:pt x="7748698" y="4563365"/>
                  <a:pt x="7755957" y="4566997"/>
                  <a:pt x="7759586" y="4577883"/>
                </a:cubicBezTo>
                <a:cubicBezTo>
                  <a:pt x="7770477" y="4566997"/>
                  <a:pt x="7795881" y="4527071"/>
                  <a:pt x="7777735" y="4527071"/>
                </a:cubicBezTo>
                <a:close/>
                <a:moveTo>
                  <a:pt x="8583257" y="4496617"/>
                </a:moveTo>
                <a:cubicBezTo>
                  <a:pt x="8558757" y="4493044"/>
                  <a:pt x="8528135" y="4521627"/>
                  <a:pt x="8503636" y="4537959"/>
                </a:cubicBezTo>
                <a:cubicBezTo>
                  <a:pt x="8463708" y="4523441"/>
                  <a:pt x="8441932" y="4563365"/>
                  <a:pt x="8383861" y="4581514"/>
                </a:cubicBezTo>
                <a:cubicBezTo>
                  <a:pt x="8438304" y="4614179"/>
                  <a:pt x="8550819" y="4530700"/>
                  <a:pt x="8605258" y="4512553"/>
                </a:cubicBezTo>
                <a:cubicBezTo>
                  <a:pt x="8598909" y="4502572"/>
                  <a:pt x="8591423" y="4497809"/>
                  <a:pt x="8583257" y="4496617"/>
                </a:cubicBezTo>
                <a:close/>
                <a:moveTo>
                  <a:pt x="4992247" y="4475673"/>
                </a:moveTo>
                <a:cubicBezTo>
                  <a:pt x="4988393" y="4479527"/>
                  <a:pt x="4984536" y="4479527"/>
                  <a:pt x="4980682" y="4479527"/>
                </a:cubicBezTo>
                <a:cubicBezTo>
                  <a:pt x="4895872" y="4494948"/>
                  <a:pt x="4822626" y="4529643"/>
                  <a:pt x="4745525" y="4556627"/>
                </a:cubicBezTo>
                <a:cubicBezTo>
                  <a:pt x="4753236" y="4560483"/>
                  <a:pt x="4757090" y="4568193"/>
                  <a:pt x="4753236" y="4583614"/>
                </a:cubicBezTo>
                <a:cubicBezTo>
                  <a:pt x="4834190" y="4548918"/>
                  <a:pt x="4911291" y="4510367"/>
                  <a:pt x="4992247" y="4475673"/>
                </a:cubicBezTo>
                <a:close/>
                <a:moveTo>
                  <a:pt x="5019231" y="4433268"/>
                </a:moveTo>
                <a:cubicBezTo>
                  <a:pt x="4980682" y="4437122"/>
                  <a:pt x="5015377" y="4467962"/>
                  <a:pt x="4996103" y="4475673"/>
                </a:cubicBezTo>
                <a:cubicBezTo>
                  <a:pt x="5015380" y="4464108"/>
                  <a:pt x="5034652" y="4456399"/>
                  <a:pt x="5053927" y="4448687"/>
                </a:cubicBezTo>
                <a:cubicBezTo>
                  <a:pt x="5034652" y="4448687"/>
                  <a:pt x="5030796" y="4444834"/>
                  <a:pt x="5030796" y="4437122"/>
                </a:cubicBezTo>
                <a:cubicBezTo>
                  <a:pt x="5026943" y="4437122"/>
                  <a:pt x="5023087" y="4437122"/>
                  <a:pt x="5019231" y="4433268"/>
                </a:cubicBezTo>
                <a:close/>
                <a:moveTo>
                  <a:pt x="8002764" y="4414556"/>
                </a:moveTo>
                <a:cubicBezTo>
                  <a:pt x="7995505" y="4418186"/>
                  <a:pt x="7991876" y="4418186"/>
                  <a:pt x="7984617" y="4421815"/>
                </a:cubicBezTo>
                <a:cubicBezTo>
                  <a:pt x="7991876" y="4447221"/>
                  <a:pt x="7984617" y="4443592"/>
                  <a:pt x="7977356" y="4476259"/>
                </a:cubicBezTo>
                <a:cubicBezTo>
                  <a:pt x="8006393" y="4476259"/>
                  <a:pt x="8028171" y="4461741"/>
                  <a:pt x="8042688" y="4436333"/>
                </a:cubicBezTo>
                <a:cubicBezTo>
                  <a:pt x="8017282" y="4432704"/>
                  <a:pt x="7991876" y="4450851"/>
                  <a:pt x="8017282" y="4418186"/>
                </a:cubicBezTo>
                <a:cubicBezTo>
                  <a:pt x="8010023" y="4421815"/>
                  <a:pt x="8002764" y="4421815"/>
                  <a:pt x="8002764" y="4414556"/>
                </a:cubicBezTo>
                <a:close/>
                <a:moveTo>
                  <a:pt x="8166093" y="4381892"/>
                </a:moveTo>
                <a:cubicBezTo>
                  <a:pt x="8137055" y="4403668"/>
                  <a:pt x="8093500" y="4381892"/>
                  <a:pt x="8100761" y="4421815"/>
                </a:cubicBezTo>
                <a:cubicBezTo>
                  <a:pt x="8115279" y="4414556"/>
                  <a:pt x="8166091" y="4418186"/>
                  <a:pt x="8166093" y="4381892"/>
                </a:cubicBezTo>
                <a:close/>
                <a:moveTo>
                  <a:pt x="8191497" y="4371001"/>
                </a:moveTo>
                <a:cubicBezTo>
                  <a:pt x="8184238" y="4374633"/>
                  <a:pt x="8180609" y="4374633"/>
                  <a:pt x="8173349" y="4378262"/>
                </a:cubicBezTo>
                <a:cubicBezTo>
                  <a:pt x="8176979" y="4381892"/>
                  <a:pt x="8180609" y="4389150"/>
                  <a:pt x="8180609" y="4396409"/>
                </a:cubicBezTo>
                <a:cubicBezTo>
                  <a:pt x="8187869" y="4392780"/>
                  <a:pt x="8191497" y="4392780"/>
                  <a:pt x="8198755" y="4389150"/>
                </a:cubicBezTo>
                <a:cubicBezTo>
                  <a:pt x="8195126" y="4381892"/>
                  <a:pt x="8195128" y="4378262"/>
                  <a:pt x="8191497" y="4371001"/>
                </a:cubicBezTo>
                <a:close/>
                <a:moveTo>
                  <a:pt x="8492123" y="4360001"/>
                </a:moveTo>
                <a:cubicBezTo>
                  <a:pt x="8502498" y="4358298"/>
                  <a:pt x="8474599" y="4371911"/>
                  <a:pt x="8452820" y="4385521"/>
                </a:cubicBezTo>
                <a:cubicBezTo>
                  <a:pt x="8438302" y="4396409"/>
                  <a:pt x="8394749" y="4447221"/>
                  <a:pt x="8372971" y="4421815"/>
                </a:cubicBezTo>
                <a:cubicBezTo>
                  <a:pt x="8398378" y="4396409"/>
                  <a:pt x="8445561" y="4378262"/>
                  <a:pt x="8467340" y="4367372"/>
                </a:cubicBezTo>
                <a:cubicBezTo>
                  <a:pt x="8480950" y="4362835"/>
                  <a:pt x="8488662" y="4360568"/>
                  <a:pt x="8492123" y="4360001"/>
                </a:cubicBezTo>
                <a:close/>
                <a:moveTo>
                  <a:pt x="651500" y="4348458"/>
                </a:moveTo>
                <a:cubicBezTo>
                  <a:pt x="582109" y="4425557"/>
                  <a:pt x="389359" y="4498804"/>
                  <a:pt x="292981" y="4537353"/>
                </a:cubicBezTo>
                <a:cubicBezTo>
                  <a:pt x="385503" y="4464108"/>
                  <a:pt x="520431" y="4406284"/>
                  <a:pt x="651500" y="4348458"/>
                </a:cubicBezTo>
                <a:close/>
                <a:moveTo>
                  <a:pt x="8706886" y="4302042"/>
                </a:moveTo>
                <a:cubicBezTo>
                  <a:pt x="8688737" y="4305671"/>
                  <a:pt x="8670590" y="4309301"/>
                  <a:pt x="8659704" y="4305674"/>
                </a:cubicBezTo>
                <a:cubicBezTo>
                  <a:pt x="8656072" y="4309301"/>
                  <a:pt x="8656072" y="4316560"/>
                  <a:pt x="8652443" y="4323819"/>
                </a:cubicBezTo>
                <a:cubicBezTo>
                  <a:pt x="8670590" y="4316560"/>
                  <a:pt x="8688737" y="4305671"/>
                  <a:pt x="8706886" y="4302042"/>
                </a:cubicBezTo>
                <a:close/>
                <a:moveTo>
                  <a:pt x="821122" y="4271358"/>
                </a:moveTo>
                <a:cubicBezTo>
                  <a:pt x="821120" y="4302198"/>
                  <a:pt x="751728" y="4306054"/>
                  <a:pt x="724745" y="4329184"/>
                </a:cubicBezTo>
                <a:cubicBezTo>
                  <a:pt x="724745" y="4298342"/>
                  <a:pt x="794131" y="4290633"/>
                  <a:pt x="821122" y="4271358"/>
                </a:cubicBezTo>
                <a:close/>
                <a:moveTo>
                  <a:pt x="8347565" y="4251230"/>
                </a:moveTo>
                <a:cubicBezTo>
                  <a:pt x="8333049" y="4254859"/>
                  <a:pt x="8318529" y="4262118"/>
                  <a:pt x="8304013" y="4269377"/>
                </a:cubicBezTo>
                <a:cubicBezTo>
                  <a:pt x="8311272" y="4280265"/>
                  <a:pt x="8318529" y="4287524"/>
                  <a:pt x="8325787" y="4291154"/>
                </a:cubicBezTo>
                <a:cubicBezTo>
                  <a:pt x="8318529" y="4298413"/>
                  <a:pt x="8307641" y="4302042"/>
                  <a:pt x="8311272" y="4309301"/>
                </a:cubicBezTo>
                <a:cubicBezTo>
                  <a:pt x="8333049" y="4309301"/>
                  <a:pt x="8402008" y="4327450"/>
                  <a:pt x="8402008" y="4276636"/>
                </a:cubicBezTo>
                <a:cubicBezTo>
                  <a:pt x="8391120" y="4280265"/>
                  <a:pt x="8394749" y="4269377"/>
                  <a:pt x="8394751" y="4258489"/>
                </a:cubicBezTo>
                <a:cubicBezTo>
                  <a:pt x="8372973" y="4269377"/>
                  <a:pt x="8351194" y="4280265"/>
                  <a:pt x="8347565" y="4251230"/>
                </a:cubicBezTo>
                <a:close/>
                <a:moveTo>
                  <a:pt x="8565336" y="4167751"/>
                </a:moveTo>
                <a:cubicBezTo>
                  <a:pt x="8583484" y="4204047"/>
                  <a:pt x="8521781" y="4189530"/>
                  <a:pt x="8529042" y="4204047"/>
                </a:cubicBezTo>
                <a:cubicBezTo>
                  <a:pt x="8496373" y="4189530"/>
                  <a:pt x="8543556" y="4189530"/>
                  <a:pt x="8565336" y="4167751"/>
                </a:cubicBezTo>
                <a:close/>
                <a:moveTo>
                  <a:pt x="9164201" y="4109678"/>
                </a:moveTo>
                <a:cubicBezTo>
                  <a:pt x="9156944" y="4145974"/>
                  <a:pt x="9102500" y="4124198"/>
                  <a:pt x="9164201" y="4109678"/>
                </a:cubicBezTo>
                <a:close/>
                <a:moveTo>
                  <a:pt x="1461052" y="4090171"/>
                </a:moveTo>
                <a:cubicBezTo>
                  <a:pt x="1453345" y="4147997"/>
                  <a:pt x="1383955" y="4124866"/>
                  <a:pt x="1329982" y="4163416"/>
                </a:cubicBezTo>
                <a:cubicBezTo>
                  <a:pt x="1318416" y="4147997"/>
                  <a:pt x="1414792" y="4090171"/>
                  <a:pt x="1461052" y="4090171"/>
                </a:cubicBezTo>
                <a:close/>
                <a:moveTo>
                  <a:pt x="8826660" y="4018942"/>
                </a:moveTo>
                <a:cubicBezTo>
                  <a:pt x="8793995" y="4029830"/>
                  <a:pt x="8754069" y="4058866"/>
                  <a:pt x="8725033" y="4062495"/>
                </a:cubicBezTo>
                <a:cubicBezTo>
                  <a:pt x="8725033" y="4066125"/>
                  <a:pt x="8721404" y="4066125"/>
                  <a:pt x="8721404" y="4066125"/>
                </a:cubicBezTo>
                <a:cubicBezTo>
                  <a:pt x="8706886" y="4073384"/>
                  <a:pt x="8703257" y="4066125"/>
                  <a:pt x="8695998" y="4055236"/>
                </a:cubicBezTo>
                <a:cubicBezTo>
                  <a:pt x="8695998" y="4058866"/>
                  <a:pt x="8692369" y="4062495"/>
                  <a:pt x="8688739" y="4066125"/>
                </a:cubicBezTo>
                <a:cubicBezTo>
                  <a:pt x="8681478" y="4084274"/>
                  <a:pt x="8670592" y="4091533"/>
                  <a:pt x="8681480" y="4106051"/>
                </a:cubicBezTo>
                <a:cubicBezTo>
                  <a:pt x="8699625" y="4098792"/>
                  <a:pt x="8714143" y="4091531"/>
                  <a:pt x="8728665" y="4084274"/>
                </a:cubicBezTo>
                <a:cubicBezTo>
                  <a:pt x="8732292" y="4095160"/>
                  <a:pt x="8739551" y="4098790"/>
                  <a:pt x="8746810" y="4098792"/>
                </a:cubicBezTo>
                <a:cubicBezTo>
                  <a:pt x="8739551" y="4124196"/>
                  <a:pt x="8685108" y="4131457"/>
                  <a:pt x="8674219" y="4153233"/>
                </a:cubicBezTo>
                <a:cubicBezTo>
                  <a:pt x="8674219" y="4142345"/>
                  <a:pt x="8674219" y="4135086"/>
                  <a:pt x="8670590" y="4124198"/>
                </a:cubicBezTo>
                <a:cubicBezTo>
                  <a:pt x="8670590" y="4124198"/>
                  <a:pt x="8666963" y="4127827"/>
                  <a:pt x="8663331" y="4127827"/>
                </a:cubicBezTo>
                <a:cubicBezTo>
                  <a:pt x="8648813" y="4145974"/>
                  <a:pt x="8663331" y="4182269"/>
                  <a:pt x="8630666" y="4171380"/>
                </a:cubicBezTo>
                <a:cubicBezTo>
                  <a:pt x="8627037" y="4160492"/>
                  <a:pt x="8637925" y="4156863"/>
                  <a:pt x="8645184" y="4153233"/>
                </a:cubicBezTo>
                <a:cubicBezTo>
                  <a:pt x="8637925" y="4145974"/>
                  <a:pt x="8630666" y="4138715"/>
                  <a:pt x="8619778" y="4142345"/>
                </a:cubicBezTo>
                <a:cubicBezTo>
                  <a:pt x="8619778" y="4138715"/>
                  <a:pt x="8619778" y="4138715"/>
                  <a:pt x="8623407" y="4135086"/>
                </a:cubicBezTo>
                <a:cubicBezTo>
                  <a:pt x="8572593" y="4145974"/>
                  <a:pt x="8521781" y="4153233"/>
                  <a:pt x="8485487" y="4196786"/>
                </a:cubicBezTo>
                <a:cubicBezTo>
                  <a:pt x="8514522" y="4207675"/>
                  <a:pt x="8532672" y="4251228"/>
                  <a:pt x="8558075" y="4218563"/>
                </a:cubicBezTo>
                <a:cubicBezTo>
                  <a:pt x="8568964" y="4236710"/>
                  <a:pt x="8547187" y="4269377"/>
                  <a:pt x="8583484" y="4251230"/>
                </a:cubicBezTo>
                <a:cubicBezTo>
                  <a:pt x="8489116" y="4356486"/>
                  <a:pt x="8264087" y="4385519"/>
                  <a:pt x="8144314" y="4450851"/>
                </a:cubicBezTo>
                <a:cubicBezTo>
                  <a:pt x="8147943" y="4479888"/>
                  <a:pt x="8169722" y="4454482"/>
                  <a:pt x="8187867" y="4450851"/>
                </a:cubicBezTo>
                <a:cubicBezTo>
                  <a:pt x="8184238" y="4476259"/>
                  <a:pt x="8122537" y="4483518"/>
                  <a:pt x="8097131" y="4501665"/>
                </a:cubicBezTo>
                <a:cubicBezTo>
                  <a:pt x="8111649" y="4516183"/>
                  <a:pt x="8242313" y="4439965"/>
                  <a:pt x="8176979" y="4487147"/>
                </a:cubicBezTo>
                <a:cubicBezTo>
                  <a:pt x="8133428" y="4501665"/>
                  <a:pt x="8078985" y="4541589"/>
                  <a:pt x="8042688" y="4537959"/>
                </a:cubicBezTo>
                <a:cubicBezTo>
                  <a:pt x="8064465" y="4523441"/>
                  <a:pt x="8086243" y="4516183"/>
                  <a:pt x="8108020" y="4476259"/>
                </a:cubicBezTo>
                <a:cubicBezTo>
                  <a:pt x="8082614" y="4465371"/>
                  <a:pt x="8035429" y="4505294"/>
                  <a:pt x="8013653" y="4476259"/>
                </a:cubicBezTo>
                <a:cubicBezTo>
                  <a:pt x="7951950" y="4614179"/>
                  <a:pt x="7737809" y="4650474"/>
                  <a:pt x="7639813" y="4697658"/>
                </a:cubicBezTo>
                <a:cubicBezTo>
                  <a:pt x="7654331" y="4657732"/>
                  <a:pt x="7607148" y="4697658"/>
                  <a:pt x="7592631" y="4686770"/>
                </a:cubicBezTo>
                <a:cubicBezTo>
                  <a:pt x="7574483" y="4741211"/>
                  <a:pt x="7516410" y="4737582"/>
                  <a:pt x="7476487" y="4781137"/>
                </a:cubicBezTo>
                <a:cubicBezTo>
                  <a:pt x="7505522" y="4802914"/>
                  <a:pt x="7545447" y="4781137"/>
                  <a:pt x="7567224" y="4748470"/>
                </a:cubicBezTo>
                <a:cubicBezTo>
                  <a:pt x="7618037" y="4781137"/>
                  <a:pt x="7661589" y="4715805"/>
                  <a:pt x="7712401" y="4715805"/>
                </a:cubicBezTo>
                <a:cubicBezTo>
                  <a:pt x="7672477" y="4737582"/>
                  <a:pt x="7585369" y="4802914"/>
                  <a:pt x="7509151" y="4824690"/>
                </a:cubicBezTo>
                <a:cubicBezTo>
                  <a:pt x="7494633" y="4835579"/>
                  <a:pt x="7476487" y="4842838"/>
                  <a:pt x="7454710" y="4850096"/>
                </a:cubicBezTo>
                <a:cubicBezTo>
                  <a:pt x="7443821" y="4831949"/>
                  <a:pt x="7454707" y="4817432"/>
                  <a:pt x="7472857" y="4806543"/>
                </a:cubicBezTo>
                <a:cubicBezTo>
                  <a:pt x="7469225" y="4802914"/>
                  <a:pt x="7461969" y="4799284"/>
                  <a:pt x="7458337" y="4788396"/>
                </a:cubicBezTo>
                <a:cubicBezTo>
                  <a:pt x="7472857" y="4821061"/>
                  <a:pt x="7367601" y="4875502"/>
                  <a:pt x="7371231" y="4900910"/>
                </a:cubicBezTo>
                <a:cubicBezTo>
                  <a:pt x="7349454" y="4922687"/>
                  <a:pt x="7316789" y="4940834"/>
                  <a:pt x="7287752" y="4958981"/>
                </a:cubicBezTo>
                <a:cubicBezTo>
                  <a:pt x="7291381" y="4958981"/>
                  <a:pt x="7298640" y="4966240"/>
                  <a:pt x="7298640" y="4973499"/>
                </a:cubicBezTo>
                <a:cubicBezTo>
                  <a:pt x="7284123" y="4973499"/>
                  <a:pt x="7265975" y="4988019"/>
                  <a:pt x="7251457" y="4995278"/>
                </a:cubicBezTo>
                <a:cubicBezTo>
                  <a:pt x="7269605" y="4995278"/>
                  <a:pt x="7287752" y="4995276"/>
                  <a:pt x="7309531" y="4988019"/>
                </a:cubicBezTo>
                <a:cubicBezTo>
                  <a:pt x="7309531" y="4988019"/>
                  <a:pt x="7313158" y="4984387"/>
                  <a:pt x="7313158" y="4984387"/>
                </a:cubicBezTo>
                <a:cubicBezTo>
                  <a:pt x="7334937" y="4973499"/>
                  <a:pt x="7353083" y="4966242"/>
                  <a:pt x="7367601" y="4966240"/>
                </a:cubicBezTo>
                <a:cubicBezTo>
                  <a:pt x="7396637" y="4955352"/>
                  <a:pt x="7422043" y="4937205"/>
                  <a:pt x="7425675" y="4922687"/>
                </a:cubicBezTo>
                <a:cubicBezTo>
                  <a:pt x="7498263" y="4904540"/>
                  <a:pt x="7599889" y="4853726"/>
                  <a:pt x="7705145" y="4795655"/>
                </a:cubicBezTo>
                <a:cubicBezTo>
                  <a:pt x="7690627" y="4817432"/>
                  <a:pt x="7665221" y="4835579"/>
                  <a:pt x="7632554" y="4850096"/>
                </a:cubicBezTo>
                <a:cubicBezTo>
                  <a:pt x="7654331" y="4886393"/>
                  <a:pt x="7701515" y="4850096"/>
                  <a:pt x="7737807" y="4842838"/>
                </a:cubicBezTo>
                <a:cubicBezTo>
                  <a:pt x="7741439" y="4839208"/>
                  <a:pt x="7741439" y="4839208"/>
                  <a:pt x="7745069" y="4835579"/>
                </a:cubicBezTo>
                <a:cubicBezTo>
                  <a:pt x="7803141" y="4802914"/>
                  <a:pt x="7850324" y="4802914"/>
                  <a:pt x="7893877" y="4810173"/>
                </a:cubicBezTo>
                <a:cubicBezTo>
                  <a:pt x="7926544" y="4788396"/>
                  <a:pt x="7962839" y="4770247"/>
                  <a:pt x="8002764" y="4752100"/>
                </a:cubicBezTo>
                <a:cubicBezTo>
                  <a:pt x="8013655" y="4744841"/>
                  <a:pt x="8031799" y="4737582"/>
                  <a:pt x="8053577" y="4733953"/>
                </a:cubicBezTo>
                <a:cubicBezTo>
                  <a:pt x="8071723" y="4726694"/>
                  <a:pt x="8093500" y="4719435"/>
                  <a:pt x="8111649" y="4712176"/>
                </a:cubicBezTo>
                <a:cubicBezTo>
                  <a:pt x="8162461" y="4694029"/>
                  <a:pt x="8209646" y="4675882"/>
                  <a:pt x="8253199" y="4650474"/>
                </a:cubicBezTo>
                <a:cubicBezTo>
                  <a:pt x="8176979" y="4599659"/>
                  <a:pt x="8093502" y="4704917"/>
                  <a:pt x="8017282" y="4694029"/>
                </a:cubicBezTo>
                <a:cubicBezTo>
                  <a:pt x="8020913" y="4661362"/>
                  <a:pt x="8042690" y="4679511"/>
                  <a:pt x="8053577" y="4657732"/>
                </a:cubicBezTo>
                <a:cubicBezTo>
                  <a:pt x="8046319" y="4643215"/>
                  <a:pt x="8020911" y="4683141"/>
                  <a:pt x="8006393" y="4646844"/>
                </a:cubicBezTo>
                <a:cubicBezTo>
                  <a:pt x="8049949" y="4628697"/>
                  <a:pt x="8010023" y="4628697"/>
                  <a:pt x="8020911" y="4606918"/>
                </a:cubicBezTo>
                <a:cubicBezTo>
                  <a:pt x="8118908" y="4556106"/>
                  <a:pt x="8169720" y="4494406"/>
                  <a:pt x="8304013" y="4458110"/>
                </a:cubicBezTo>
                <a:cubicBezTo>
                  <a:pt x="8391120" y="4436333"/>
                  <a:pt x="8489116" y="4392780"/>
                  <a:pt x="8594372" y="4349227"/>
                </a:cubicBezTo>
                <a:cubicBezTo>
                  <a:pt x="8579854" y="4269377"/>
                  <a:pt x="8714145" y="4251230"/>
                  <a:pt x="8739551" y="4204047"/>
                </a:cubicBezTo>
                <a:cubicBezTo>
                  <a:pt x="8739551" y="4200416"/>
                  <a:pt x="8735922" y="4200416"/>
                  <a:pt x="8721404" y="4200416"/>
                </a:cubicBezTo>
                <a:cubicBezTo>
                  <a:pt x="8685110" y="4214934"/>
                  <a:pt x="8652443" y="4247601"/>
                  <a:pt x="8608890" y="4262118"/>
                </a:cubicBezTo>
                <a:cubicBezTo>
                  <a:pt x="8619778" y="4251230"/>
                  <a:pt x="8627037" y="4233083"/>
                  <a:pt x="8619778" y="4229451"/>
                </a:cubicBezTo>
                <a:cubicBezTo>
                  <a:pt x="8608892" y="4233083"/>
                  <a:pt x="8598001" y="4236710"/>
                  <a:pt x="8590742" y="4236710"/>
                </a:cubicBezTo>
                <a:cubicBezTo>
                  <a:pt x="8590742" y="4236710"/>
                  <a:pt x="8587113" y="4236710"/>
                  <a:pt x="8587113" y="4236710"/>
                </a:cubicBezTo>
                <a:cubicBezTo>
                  <a:pt x="8590742" y="4233083"/>
                  <a:pt x="8590742" y="4233083"/>
                  <a:pt x="8594372" y="4229451"/>
                </a:cubicBezTo>
                <a:cubicBezTo>
                  <a:pt x="8634296" y="4178639"/>
                  <a:pt x="8717775" y="4145974"/>
                  <a:pt x="8790363" y="4124198"/>
                </a:cubicBezTo>
                <a:cubicBezTo>
                  <a:pt x="8819399" y="4113309"/>
                  <a:pt x="8852066" y="4106051"/>
                  <a:pt x="8881101" y="4098792"/>
                </a:cubicBezTo>
                <a:cubicBezTo>
                  <a:pt x="8884730" y="4098792"/>
                  <a:pt x="8884733" y="4095160"/>
                  <a:pt x="8884733" y="4095160"/>
                </a:cubicBezTo>
                <a:cubicBezTo>
                  <a:pt x="8873842" y="4062495"/>
                  <a:pt x="8837546" y="4102419"/>
                  <a:pt x="8815771" y="4106051"/>
                </a:cubicBezTo>
                <a:cubicBezTo>
                  <a:pt x="8790365" y="4095160"/>
                  <a:pt x="8775848" y="4069754"/>
                  <a:pt x="8746810" y="4073384"/>
                </a:cubicBezTo>
                <a:cubicBezTo>
                  <a:pt x="8757698" y="4058866"/>
                  <a:pt x="8797622" y="4033460"/>
                  <a:pt x="8830289" y="4026201"/>
                </a:cubicBezTo>
                <a:cubicBezTo>
                  <a:pt x="8830291" y="4022572"/>
                  <a:pt x="8826660" y="4022572"/>
                  <a:pt x="8826660" y="4018942"/>
                </a:cubicBezTo>
                <a:close/>
                <a:moveTo>
                  <a:pt x="1283720" y="4005361"/>
                </a:moveTo>
                <a:cubicBezTo>
                  <a:pt x="1264446" y="4036201"/>
                  <a:pt x="1195055" y="4043910"/>
                  <a:pt x="1206620" y="4082461"/>
                </a:cubicBezTo>
                <a:cubicBezTo>
                  <a:pt x="1245169" y="4059331"/>
                  <a:pt x="1314560" y="4051622"/>
                  <a:pt x="1283720" y="4005361"/>
                </a:cubicBezTo>
                <a:close/>
                <a:moveTo>
                  <a:pt x="9173029" y="3846501"/>
                </a:moveTo>
                <a:lnTo>
                  <a:pt x="9173029" y="3847779"/>
                </a:lnTo>
                <a:lnTo>
                  <a:pt x="9171462" y="3848355"/>
                </a:lnTo>
                <a:close/>
                <a:moveTo>
                  <a:pt x="2723752" y="3812972"/>
                </a:moveTo>
                <a:cubicBezTo>
                  <a:pt x="2695379" y="3814781"/>
                  <a:pt x="2668635" y="3850199"/>
                  <a:pt x="2648399" y="3870435"/>
                </a:cubicBezTo>
                <a:cubicBezTo>
                  <a:pt x="2683093" y="3855016"/>
                  <a:pt x="2717788" y="3839597"/>
                  <a:pt x="2752484" y="3824174"/>
                </a:cubicBezTo>
                <a:cubicBezTo>
                  <a:pt x="2742845" y="3815503"/>
                  <a:pt x="2733209" y="3812370"/>
                  <a:pt x="2723752" y="3812972"/>
                </a:cubicBezTo>
                <a:close/>
                <a:moveTo>
                  <a:pt x="2116405" y="3739366"/>
                </a:moveTo>
                <a:cubicBezTo>
                  <a:pt x="2097128" y="3750931"/>
                  <a:pt x="2077854" y="3758641"/>
                  <a:pt x="2058579" y="3766350"/>
                </a:cubicBezTo>
                <a:cubicBezTo>
                  <a:pt x="2062433" y="3777915"/>
                  <a:pt x="2070146" y="3789480"/>
                  <a:pt x="2073998" y="3801046"/>
                </a:cubicBezTo>
                <a:cubicBezTo>
                  <a:pt x="2062435" y="3808755"/>
                  <a:pt x="2043160" y="3812611"/>
                  <a:pt x="2043160" y="3828030"/>
                </a:cubicBezTo>
                <a:cubicBezTo>
                  <a:pt x="2066288" y="3816466"/>
                  <a:pt x="2089419" y="3808755"/>
                  <a:pt x="2112550" y="3797192"/>
                </a:cubicBezTo>
                <a:cubicBezTo>
                  <a:pt x="2116407" y="3762494"/>
                  <a:pt x="2097128" y="3774059"/>
                  <a:pt x="2116405" y="3739366"/>
                </a:cubicBezTo>
                <a:close/>
                <a:moveTo>
                  <a:pt x="2201215" y="3685394"/>
                </a:moveTo>
                <a:cubicBezTo>
                  <a:pt x="2174229" y="3696959"/>
                  <a:pt x="2143389" y="3708524"/>
                  <a:pt x="2154955" y="3735510"/>
                </a:cubicBezTo>
                <a:cubicBezTo>
                  <a:pt x="2178084" y="3720089"/>
                  <a:pt x="2232057" y="3720089"/>
                  <a:pt x="2201215" y="3685394"/>
                </a:cubicBezTo>
                <a:close/>
                <a:moveTo>
                  <a:pt x="2359271" y="3627570"/>
                </a:moveTo>
                <a:cubicBezTo>
                  <a:pt x="2316865" y="3669975"/>
                  <a:pt x="2189647" y="3689250"/>
                  <a:pt x="2278315" y="3693105"/>
                </a:cubicBezTo>
                <a:cubicBezTo>
                  <a:pt x="2235908" y="3712380"/>
                  <a:pt x="2205070" y="3731655"/>
                  <a:pt x="2193503" y="3754785"/>
                </a:cubicBezTo>
                <a:cubicBezTo>
                  <a:pt x="2262896" y="3723945"/>
                  <a:pt x="2332285" y="3693105"/>
                  <a:pt x="2401675" y="3662263"/>
                </a:cubicBezTo>
                <a:cubicBezTo>
                  <a:pt x="2401675" y="3619859"/>
                  <a:pt x="2363125" y="3669975"/>
                  <a:pt x="2359271" y="3627570"/>
                </a:cubicBezTo>
                <a:close/>
                <a:moveTo>
                  <a:pt x="3311459" y="3504209"/>
                </a:moveTo>
                <a:cubicBezTo>
                  <a:pt x="3218940" y="3542758"/>
                  <a:pt x="3068593" y="3631426"/>
                  <a:pt x="2987641" y="3704670"/>
                </a:cubicBezTo>
                <a:cubicBezTo>
                  <a:pt x="3107143" y="3669975"/>
                  <a:pt x="3222794" y="3585165"/>
                  <a:pt x="3311459" y="3504209"/>
                </a:cubicBezTo>
                <a:close/>
                <a:moveTo>
                  <a:pt x="1777163" y="3450239"/>
                </a:moveTo>
                <a:cubicBezTo>
                  <a:pt x="1738614" y="3465660"/>
                  <a:pt x="1692353" y="3442529"/>
                  <a:pt x="1684644" y="3492644"/>
                </a:cubicBezTo>
                <a:cubicBezTo>
                  <a:pt x="1719338" y="3457948"/>
                  <a:pt x="1777163" y="3481078"/>
                  <a:pt x="1777163" y="3450239"/>
                </a:cubicBezTo>
                <a:close/>
                <a:moveTo>
                  <a:pt x="2220489" y="3415543"/>
                </a:moveTo>
                <a:cubicBezTo>
                  <a:pt x="2116405" y="3465660"/>
                  <a:pt x="1996899" y="3488790"/>
                  <a:pt x="1888958" y="3538904"/>
                </a:cubicBezTo>
                <a:cubicBezTo>
                  <a:pt x="1831134" y="3562035"/>
                  <a:pt x="1746324" y="3600584"/>
                  <a:pt x="1738612" y="3662263"/>
                </a:cubicBezTo>
                <a:cubicBezTo>
                  <a:pt x="1973772" y="3527339"/>
                  <a:pt x="2047012" y="3546614"/>
                  <a:pt x="2220489" y="3415543"/>
                </a:cubicBezTo>
                <a:close/>
                <a:moveTo>
                  <a:pt x="1915944" y="3415543"/>
                </a:moveTo>
                <a:cubicBezTo>
                  <a:pt x="1885101" y="3438674"/>
                  <a:pt x="1811857" y="3446383"/>
                  <a:pt x="1808003" y="3477225"/>
                </a:cubicBezTo>
                <a:cubicBezTo>
                  <a:pt x="1838843" y="3454094"/>
                  <a:pt x="1912087" y="3450239"/>
                  <a:pt x="1915944" y="3415543"/>
                </a:cubicBezTo>
                <a:close/>
                <a:moveTo>
                  <a:pt x="3770206" y="3296038"/>
                </a:moveTo>
                <a:cubicBezTo>
                  <a:pt x="3750933" y="3311459"/>
                  <a:pt x="3696962" y="3311459"/>
                  <a:pt x="3704671" y="3338443"/>
                </a:cubicBezTo>
                <a:cubicBezTo>
                  <a:pt x="3723946" y="3323024"/>
                  <a:pt x="3781772" y="3323024"/>
                  <a:pt x="3770206" y="3296038"/>
                </a:cubicBezTo>
                <a:close/>
                <a:moveTo>
                  <a:pt x="3993797" y="3180388"/>
                </a:moveTo>
                <a:cubicBezTo>
                  <a:pt x="3966812" y="3180388"/>
                  <a:pt x="3928264" y="3222793"/>
                  <a:pt x="3970669" y="3218937"/>
                </a:cubicBezTo>
                <a:cubicBezTo>
                  <a:pt x="3962957" y="3199663"/>
                  <a:pt x="3997655" y="3199663"/>
                  <a:pt x="3993797" y="3180388"/>
                </a:cubicBezTo>
                <a:close/>
                <a:moveTo>
                  <a:pt x="2906685" y="2883551"/>
                </a:moveTo>
                <a:cubicBezTo>
                  <a:pt x="2868133" y="2871986"/>
                  <a:pt x="2810308" y="2918247"/>
                  <a:pt x="2764049" y="2933666"/>
                </a:cubicBezTo>
                <a:cubicBezTo>
                  <a:pt x="2791032" y="2956796"/>
                  <a:pt x="2814164" y="2979926"/>
                  <a:pt x="2860424" y="2960652"/>
                </a:cubicBezTo>
                <a:cubicBezTo>
                  <a:pt x="2783322" y="2910535"/>
                  <a:pt x="2925960" y="2949087"/>
                  <a:pt x="2906685" y="2883551"/>
                </a:cubicBezTo>
                <a:close/>
                <a:moveTo>
                  <a:pt x="3175390" y="2731821"/>
                </a:moveTo>
                <a:cubicBezTo>
                  <a:pt x="3140876" y="2728387"/>
                  <a:pt x="3091724" y="2760192"/>
                  <a:pt x="3068593" y="2783323"/>
                </a:cubicBezTo>
                <a:cubicBezTo>
                  <a:pt x="3076305" y="2814161"/>
                  <a:pt x="3103291" y="2802597"/>
                  <a:pt x="3130272" y="2794886"/>
                </a:cubicBezTo>
                <a:cubicBezTo>
                  <a:pt x="3126421" y="2756337"/>
                  <a:pt x="3168824" y="2752481"/>
                  <a:pt x="3203517" y="2748625"/>
                </a:cubicBezTo>
                <a:cubicBezTo>
                  <a:pt x="3196774" y="2738025"/>
                  <a:pt x="3186894" y="2732966"/>
                  <a:pt x="3175390" y="2731821"/>
                </a:cubicBezTo>
                <a:close/>
                <a:moveTo>
                  <a:pt x="3316517" y="2697608"/>
                </a:moveTo>
                <a:cubicBezTo>
                  <a:pt x="3281824" y="2692728"/>
                  <a:pt x="3227611" y="2718751"/>
                  <a:pt x="3218940" y="2744772"/>
                </a:cubicBezTo>
                <a:cubicBezTo>
                  <a:pt x="3265199" y="2713932"/>
                  <a:pt x="3315316" y="2771756"/>
                  <a:pt x="3342299" y="2713932"/>
                </a:cubicBezTo>
                <a:cubicBezTo>
                  <a:pt x="3337481" y="2704295"/>
                  <a:pt x="3328083" y="2699233"/>
                  <a:pt x="3316517" y="2697608"/>
                </a:cubicBezTo>
                <a:close/>
                <a:moveTo>
                  <a:pt x="5555081" y="2390109"/>
                </a:moveTo>
                <a:cubicBezTo>
                  <a:pt x="5531951" y="2409385"/>
                  <a:pt x="5520383" y="2382400"/>
                  <a:pt x="5493399" y="2405530"/>
                </a:cubicBezTo>
                <a:cubicBezTo>
                  <a:pt x="5504964" y="2467209"/>
                  <a:pt x="5558932" y="2413241"/>
                  <a:pt x="5555081" y="2390109"/>
                </a:cubicBezTo>
                <a:close/>
                <a:moveTo>
                  <a:pt x="4020783" y="2351560"/>
                </a:moveTo>
                <a:cubicBezTo>
                  <a:pt x="3986088" y="2359271"/>
                  <a:pt x="3889712" y="2347704"/>
                  <a:pt x="3893568" y="2409385"/>
                </a:cubicBezTo>
                <a:cubicBezTo>
                  <a:pt x="3920552" y="2413241"/>
                  <a:pt x="4013074" y="2382400"/>
                  <a:pt x="4020783" y="2351560"/>
                </a:cubicBezTo>
                <a:close/>
                <a:moveTo>
                  <a:pt x="8388518" y="2259038"/>
                </a:moveTo>
                <a:cubicBezTo>
                  <a:pt x="8346113" y="2286024"/>
                  <a:pt x="8307561" y="2309155"/>
                  <a:pt x="8265157" y="2332285"/>
                </a:cubicBezTo>
                <a:cubicBezTo>
                  <a:pt x="8265157" y="2336141"/>
                  <a:pt x="8261303" y="2339995"/>
                  <a:pt x="8261301" y="2343848"/>
                </a:cubicBezTo>
                <a:cubicBezTo>
                  <a:pt x="8303706" y="2320718"/>
                  <a:pt x="8396227" y="2324573"/>
                  <a:pt x="8388518" y="2259038"/>
                </a:cubicBezTo>
                <a:close/>
                <a:moveTo>
                  <a:pt x="4236666" y="2251329"/>
                </a:moveTo>
                <a:cubicBezTo>
                  <a:pt x="4198112" y="2259038"/>
                  <a:pt x="4163418" y="2255185"/>
                  <a:pt x="4128723" y="2259040"/>
                </a:cubicBezTo>
                <a:cubicBezTo>
                  <a:pt x="4163418" y="2316864"/>
                  <a:pt x="4043913" y="2316866"/>
                  <a:pt x="4067044" y="2366979"/>
                </a:cubicBezTo>
                <a:cubicBezTo>
                  <a:pt x="4140289" y="2336141"/>
                  <a:pt x="4213535" y="2301445"/>
                  <a:pt x="4236666" y="2251329"/>
                </a:cubicBezTo>
                <a:close/>
                <a:moveTo>
                  <a:pt x="8572595" y="2215672"/>
                </a:moveTo>
                <a:cubicBezTo>
                  <a:pt x="8563922" y="2210853"/>
                  <a:pt x="8542719" y="2216635"/>
                  <a:pt x="8535007" y="2247475"/>
                </a:cubicBezTo>
                <a:cubicBezTo>
                  <a:pt x="8577414" y="2235910"/>
                  <a:pt x="8581268" y="2220489"/>
                  <a:pt x="8572595" y="2215672"/>
                </a:cubicBezTo>
                <a:close/>
                <a:moveTo>
                  <a:pt x="5929016" y="2205068"/>
                </a:moveTo>
                <a:cubicBezTo>
                  <a:pt x="5878901" y="2228198"/>
                  <a:pt x="5832641" y="2251329"/>
                  <a:pt x="5778671" y="2274459"/>
                </a:cubicBezTo>
                <a:cubicBezTo>
                  <a:pt x="5805657" y="2309155"/>
                  <a:pt x="5940581" y="2266750"/>
                  <a:pt x="5929016" y="2205068"/>
                </a:cubicBezTo>
                <a:close/>
                <a:moveTo>
                  <a:pt x="4433269" y="2166519"/>
                </a:moveTo>
                <a:cubicBezTo>
                  <a:pt x="4387009" y="2185793"/>
                  <a:pt x="4317619" y="2181938"/>
                  <a:pt x="4329185" y="2243619"/>
                </a:cubicBezTo>
                <a:cubicBezTo>
                  <a:pt x="4379301" y="2220489"/>
                  <a:pt x="4413995" y="2228198"/>
                  <a:pt x="4437125" y="2208924"/>
                </a:cubicBezTo>
                <a:cubicBezTo>
                  <a:pt x="4429414" y="2208924"/>
                  <a:pt x="4425560" y="2212779"/>
                  <a:pt x="4421706" y="2201215"/>
                </a:cubicBezTo>
                <a:cubicBezTo>
                  <a:pt x="4413995" y="2185793"/>
                  <a:pt x="4437125" y="2181938"/>
                  <a:pt x="4433269" y="2166519"/>
                </a:cubicBezTo>
                <a:close/>
                <a:moveTo>
                  <a:pt x="5956002" y="2108693"/>
                </a:moveTo>
                <a:cubicBezTo>
                  <a:pt x="5902032" y="2104839"/>
                  <a:pt x="5828785" y="2158809"/>
                  <a:pt x="5767105" y="2181938"/>
                </a:cubicBezTo>
                <a:cubicBezTo>
                  <a:pt x="5797945" y="2235908"/>
                  <a:pt x="5952146" y="2154956"/>
                  <a:pt x="5956002" y="2108693"/>
                </a:cubicBezTo>
                <a:close/>
                <a:moveTo>
                  <a:pt x="6168027" y="2058579"/>
                </a:moveTo>
                <a:cubicBezTo>
                  <a:pt x="6160317" y="2089418"/>
                  <a:pt x="6129477" y="2108693"/>
                  <a:pt x="6087071" y="2124112"/>
                </a:cubicBezTo>
                <a:cubicBezTo>
                  <a:pt x="6075505" y="2104837"/>
                  <a:pt x="6094780" y="2085563"/>
                  <a:pt x="6071651" y="2089418"/>
                </a:cubicBezTo>
                <a:cubicBezTo>
                  <a:pt x="6075505" y="2054723"/>
                  <a:pt x="6125622" y="2104837"/>
                  <a:pt x="6168027" y="2058579"/>
                </a:cubicBezTo>
                <a:close/>
                <a:moveTo>
                  <a:pt x="8854975" y="2047014"/>
                </a:moveTo>
                <a:cubicBezTo>
                  <a:pt x="8781730" y="2073999"/>
                  <a:pt x="8627529" y="2120258"/>
                  <a:pt x="8561991" y="2193505"/>
                </a:cubicBezTo>
                <a:cubicBezTo>
                  <a:pt x="8577414" y="2189649"/>
                  <a:pt x="8592833" y="2197361"/>
                  <a:pt x="8600545" y="2216635"/>
                </a:cubicBezTo>
                <a:cubicBezTo>
                  <a:pt x="8631383" y="2201215"/>
                  <a:pt x="8631383" y="2143389"/>
                  <a:pt x="8669934" y="2185793"/>
                </a:cubicBezTo>
                <a:cubicBezTo>
                  <a:pt x="8612108" y="2243619"/>
                  <a:pt x="8561994" y="2247475"/>
                  <a:pt x="8535007" y="2316866"/>
                </a:cubicBezTo>
                <a:cubicBezTo>
                  <a:pt x="8666078" y="2255185"/>
                  <a:pt x="8820279" y="2201215"/>
                  <a:pt x="8870393" y="2108693"/>
                </a:cubicBezTo>
                <a:cubicBezTo>
                  <a:pt x="8827991" y="2120260"/>
                  <a:pt x="8770163" y="2174228"/>
                  <a:pt x="8739325" y="2154956"/>
                </a:cubicBezTo>
                <a:cubicBezTo>
                  <a:pt x="8793295" y="2147244"/>
                  <a:pt x="8770163" y="2116404"/>
                  <a:pt x="8781730" y="2093274"/>
                </a:cubicBezTo>
                <a:cubicBezTo>
                  <a:pt x="8804858" y="2077853"/>
                  <a:pt x="8866540" y="2073999"/>
                  <a:pt x="8854975" y="2047014"/>
                </a:cubicBezTo>
                <a:close/>
                <a:moveTo>
                  <a:pt x="5331489" y="2020027"/>
                </a:moveTo>
                <a:cubicBezTo>
                  <a:pt x="5262098" y="2027739"/>
                  <a:pt x="5150302" y="2100984"/>
                  <a:pt x="5227404" y="2124114"/>
                </a:cubicBezTo>
                <a:cubicBezTo>
                  <a:pt x="5208130" y="2073999"/>
                  <a:pt x="5366184" y="2039304"/>
                  <a:pt x="5331489" y="2020027"/>
                </a:cubicBezTo>
                <a:close/>
                <a:moveTo>
                  <a:pt x="6321746" y="1943892"/>
                </a:moveTo>
                <a:cubicBezTo>
                  <a:pt x="6327771" y="1942447"/>
                  <a:pt x="6334156" y="1942688"/>
                  <a:pt x="6338795" y="1945458"/>
                </a:cubicBezTo>
                <a:cubicBezTo>
                  <a:pt x="6343431" y="1948230"/>
                  <a:pt x="6346323" y="1953529"/>
                  <a:pt x="6345358" y="1962201"/>
                </a:cubicBezTo>
                <a:cubicBezTo>
                  <a:pt x="6337649" y="1966059"/>
                  <a:pt x="6329939" y="1969913"/>
                  <a:pt x="6322230" y="1973769"/>
                </a:cubicBezTo>
                <a:cubicBezTo>
                  <a:pt x="6322230" y="1962201"/>
                  <a:pt x="6314519" y="1966059"/>
                  <a:pt x="6306811" y="1966059"/>
                </a:cubicBezTo>
                <a:cubicBezTo>
                  <a:pt x="6299099" y="1956421"/>
                  <a:pt x="6309699" y="1946783"/>
                  <a:pt x="6321746" y="1943892"/>
                </a:cubicBezTo>
                <a:close/>
                <a:moveTo>
                  <a:pt x="8959059" y="1939073"/>
                </a:moveTo>
                <a:cubicBezTo>
                  <a:pt x="8889670" y="1977625"/>
                  <a:pt x="8820279" y="2016174"/>
                  <a:pt x="8750890" y="2054725"/>
                </a:cubicBezTo>
                <a:cubicBezTo>
                  <a:pt x="8835700" y="2016174"/>
                  <a:pt x="8897380" y="1977622"/>
                  <a:pt x="8959059" y="1939073"/>
                </a:cubicBezTo>
                <a:close/>
                <a:moveTo>
                  <a:pt x="6414749" y="1931364"/>
                </a:moveTo>
                <a:cubicBezTo>
                  <a:pt x="6426315" y="1958350"/>
                  <a:pt x="6376198" y="1954494"/>
                  <a:pt x="6360779" y="1969915"/>
                </a:cubicBezTo>
                <a:cubicBezTo>
                  <a:pt x="6349211" y="1946785"/>
                  <a:pt x="6399331" y="1946785"/>
                  <a:pt x="6414749" y="1931364"/>
                </a:cubicBezTo>
                <a:close/>
                <a:moveTo>
                  <a:pt x="6555337" y="1837337"/>
                </a:moveTo>
                <a:cubicBezTo>
                  <a:pt x="6566058" y="1836434"/>
                  <a:pt x="6576659" y="1837879"/>
                  <a:pt x="6584369" y="1842698"/>
                </a:cubicBezTo>
                <a:cubicBezTo>
                  <a:pt x="6595936" y="1885105"/>
                  <a:pt x="6511122" y="1854263"/>
                  <a:pt x="6530399" y="1881249"/>
                </a:cubicBezTo>
                <a:cubicBezTo>
                  <a:pt x="6489923" y="1863902"/>
                  <a:pt x="6523171" y="1840049"/>
                  <a:pt x="6555337" y="1837337"/>
                </a:cubicBezTo>
                <a:close/>
                <a:moveTo>
                  <a:pt x="5362331" y="1769453"/>
                </a:moveTo>
                <a:cubicBezTo>
                  <a:pt x="5231258" y="1796437"/>
                  <a:pt x="5100187" y="1919796"/>
                  <a:pt x="4976826" y="1958348"/>
                </a:cubicBezTo>
                <a:cubicBezTo>
                  <a:pt x="4949840" y="1966059"/>
                  <a:pt x="4930566" y="1954494"/>
                  <a:pt x="4907437" y="1962204"/>
                </a:cubicBezTo>
                <a:cubicBezTo>
                  <a:pt x="4830337" y="1993043"/>
                  <a:pt x="4787932" y="2043158"/>
                  <a:pt x="4737816" y="2012320"/>
                </a:cubicBezTo>
                <a:cubicBezTo>
                  <a:pt x="4676136" y="2100984"/>
                  <a:pt x="4494951" y="2085563"/>
                  <a:pt x="4483386" y="2178084"/>
                </a:cubicBezTo>
                <a:cubicBezTo>
                  <a:pt x="4583616" y="2166519"/>
                  <a:pt x="4668426" y="2081709"/>
                  <a:pt x="4757092" y="2054725"/>
                </a:cubicBezTo>
                <a:cubicBezTo>
                  <a:pt x="4760946" y="2054723"/>
                  <a:pt x="4776367" y="2073999"/>
                  <a:pt x="4780222" y="2073999"/>
                </a:cubicBezTo>
                <a:cubicBezTo>
                  <a:pt x="4849612" y="2066288"/>
                  <a:pt x="4895872" y="2008464"/>
                  <a:pt x="4980682" y="1969913"/>
                </a:cubicBezTo>
                <a:cubicBezTo>
                  <a:pt x="5069348" y="1923652"/>
                  <a:pt x="5158013" y="1915943"/>
                  <a:pt x="5200418" y="1869684"/>
                </a:cubicBezTo>
                <a:cubicBezTo>
                  <a:pt x="5208130" y="1915943"/>
                  <a:pt x="5254388" y="1858117"/>
                  <a:pt x="5273665" y="1877392"/>
                </a:cubicBezTo>
                <a:cubicBezTo>
                  <a:pt x="5254388" y="1823424"/>
                  <a:pt x="5393168" y="1827277"/>
                  <a:pt x="5362331" y="1769453"/>
                </a:cubicBezTo>
                <a:close/>
                <a:moveTo>
                  <a:pt x="6549673" y="1746323"/>
                </a:moveTo>
                <a:cubicBezTo>
                  <a:pt x="6565095" y="1769456"/>
                  <a:pt x="6514978" y="1769456"/>
                  <a:pt x="6495703" y="1784874"/>
                </a:cubicBezTo>
                <a:cubicBezTo>
                  <a:pt x="6484138" y="1757888"/>
                  <a:pt x="6534255" y="1761744"/>
                  <a:pt x="6549673" y="1746323"/>
                </a:cubicBezTo>
                <a:close/>
                <a:moveTo>
                  <a:pt x="6214287" y="1703916"/>
                </a:moveTo>
                <a:cubicBezTo>
                  <a:pt x="6168027" y="1765600"/>
                  <a:pt x="6098635" y="1738614"/>
                  <a:pt x="6214287" y="1703916"/>
                </a:cubicBezTo>
                <a:close/>
                <a:moveTo>
                  <a:pt x="6495703" y="1688497"/>
                </a:moveTo>
                <a:cubicBezTo>
                  <a:pt x="6507271" y="1711628"/>
                  <a:pt x="6480285" y="1723195"/>
                  <a:pt x="6449445" y="1738614"/>
                </a:cubicBezTo>
                <a:cubicBezTo>
                  <a:pt x="6449443" y="1715483"/>
                  <a:pt x="6476429" y="1703918"/>
                  <a:pt x="6495703" y="1688497"/>
                </a:cubicBezTo>
                <a:close/>
                <a:moveTo>
                  <a:pt x="6738271" y="1606156"/>
                </a:moveTo>
                <a:cubicBezTo>
                  <a:pt x="6748451" y="1605855"/>
                  <a:pt x="6755922" y="1609470"/>
                  <a:pt x="6757847" y="1619106"/>
                </a:cubicBezTo>
                <a:cubicBezTo>
                  <a:pt x="6734714" y="1619106"/>
                  <a:pt x="6680746" y="1642238"/>
                  <a:pt x="6734717" y="1630671"/>
                </a:cubicBezTo>
                <a:cubicBezTo>
                  <a:pt x="6750137" y="1657657"/>
                  <a:pt x="6680746" y="1649948"/>
                  <a:pt x="6715439" y="1680788"/>
                </a:cubicBezTo>
                <a:cubicBezTo>
                  <a:pt x="6684600" y="1696207"/>
                  <a:pt x="6653760" y="1707774"/>
                  <a:pt x="6622918" y="1723193"/>
                </a:cubicBezTo>
                <a:cubicBezTo>
                  <a:pt x="6622918" y="1703918"/>
                  <a:pt x="6727007" y="1646092"/>
                  <a:pt x="6649905" y="1657657"/>
                </a:cubicBezTo>
                <a:cubicBezTo>
                  <a:pt x="6652797" y="1643202"/>
                  <a:pt x="6707732" y="1607059"/>
                  <a:pt x="6738271" y="1606156"/>
                </a:cubicBezTo>
                <a:close/>
                <a:moveTo>
                  <a:pt x="6557385" y="1603687"/>
                </a:moveTo>
                <a:cubicBezTo>
                  <a:pt x="6507269" y="1649946"/>
                  <a:pt x="6561241" y="1661513"/>
                  <a:pt x="6611357" y="1634527"/>
                </a:cubicBezTo>
                <a:cubicBezTo>
                  <a:pt x="6615213" y="1665369"/>
                  <a:pt x="6549675" y="1669223"/>
                  <a:pt x="6526545" y="1688497"/>
                </a:cubicBezTo>
                <a:cubicBezTo>
                  <a:pt x="6522691" y="1676932"/>
                  <a:pt x="6514982" y="1665369"/>
                  <a:pt x="6511124" y="1653802"/>
                </a:cubicBezTo>
                <a:cubicBezTo>
                  <a:pt x="6487994" y="1669223"/>
                  <a:pt x="6414747" y="1742467"/>
                  <a:pt x="6391619" y="1692351"/>
                </a:cubicBezTo>
                <a:cubicBezTo>
                  <a:pt x="6418603" y="1653802"/>
                  <a:pt x="6503415" y="1634527"/>
                  <a:pt x="6557385" y="1603687"/>
                </a:cubicBezTo>
                <a:close/>
                <a:moveTo>
                  <a:pt x="6110201" y="1599832"/>
                </a:moveTo>
                <a:cubicBezTo>
                  <a:pt x="6110201" y="1665367"/>
                  <a:pt x="5948293" y="1719337"/>
                  <a:pt x="5878899" y="1730902"/>
                </a:cubicBezTo>
                <a:cubicBezTo>
                  <a:pt x="5925162" y="1676932"/>
                  <a:pt x="6025391" y="1657657"/>
                  <a:pt x="6110201" y="1599832"/>
                </a:cubicBezTo>
                <a:close/>
                <a:moveTo>
                  <a:pt x="6831091" y="1476470"/>
                </a:moveTo>
                <a:cubicBezTo>
                  <a:pt x="6684600" y="1503456"/>
                  <a:pt x="6549673" y="1603687"/>
                  <a:pt x="6395473" y="1619106"/>
                </a:cubicBezTo>
                <a:cubicBezTo>
                  <a:pt x="6430170" y="1595976"/>
                  <a:pt x="6499559" y="1588268"/>
                  <a:pt x="6487994" y="1549717"/>
                </a:cubicBezTo>
                <a:cubicBezTo>
                  <a:pt x="6329937" y="1634527"/>
                  <a:pt x="6079361" y="1707774"/>
                  <a:pt x="6006119" y="1796437"/>
                </a:cubicBezTo>
                <a:cubicBezTo>
                  <a:pt x="6044667" y="1781017"/>
                  <a:pt x="6083217" y="1761742"/>
                  <a:pt x="6121768" y="1746323"/>
                </a:cubicBezTo>
                <a:cubicBezTo>
                  <a:pt x="6121768" y="1808003"/>
                  <a:pt x="6094782" y="1800293"/>
                  <a:pt x="6052377" y="1834987"/>
                </a:cubicBezTo>
                <a:cubicBezTo>
                  <a:pt x="6048521" y="1819568"/>
                  <a:pt x="6060087" y="1811858"/>
                  <a:pt x="6048523" y="1796437"/>
                </a:cubicBezTo>
                <a:cubicBezTo>
                  <a:pt x="5940581" y="1850407"/>
                  <a:pt x="5944437" y="1888959"/>
                  <a:pt x="5855771" y="1950638"/>
                </a:cubicBezTo>
                <a:cubicBezTo>
                  <a:pt x="5836495" y="1939073"/>
                  <a:pt x="5832641" y="1927508"/>
                  <a:pt x="5836497" y="1904378"/>
                </a:cubicBezTo>
                <a:cubicBezTo>
                  <a:pt x="5790236" y="1915945"/>
                  <a:pt x="5770959" y="1935220"/>
                  <a:pt x="5740119" y="1950638"/>
                </a:cubicBezTo>
                <a:cubicBezTo>
                  <a:pt x="5747831" y="1946783"/>
                  <a:pt x="5643747" y="2000753"/>
                  <a:pt x="5686149" y="2016174"/>
                </a:cubicBezTo>
                <a:cubicBezTo>
                  <a:pt x="5759394" y="2008464"/>
                  <a:pt x="5882755" y="1939073"/>
                  <a:pt x="5998407" y="1915943"/>
                </a:cubicBezTo>
                <a:cubicBezTo>
                  <a:pt x="5944437" y="1946783"/>
                  <a:pt x="5944435" y="1950638"/>
                  <a:pt x="5878901" y="1985334"/>
                </a:cubicBezTo>
                <a:cubicBezTo>
                  <a:pt x="5902029" y="2016172"/>
                  <a:pt x="5786380" y="2047014"/>
                  <a:pt x="5844206" y="2058579"/>
                </a:cubicBezTo>
                <a:cubicBezTo>
                  <a:pt x="5905885" y="2023883"/>
                  <a:pt x="5940581" y="1973769"/>
                  <a:pt x="6013826" y="1942929"/>
                </a:cubicBezTo>
                <a:cubicBezTo>
                  <a:pt x="6021537" y="1996897"/>
                  <a:pt x="6060087" y="1954492"/>
                  <a:pt x="6075507" y="1985334"/>
                </a:cubicBezTo>
                <a:cubicBezTo>
                  <a:pt x="5982986" y="2058579"/>
                  <a:pt x="5794091" y="2100984"/>
                  <a:pt x="5705424" y="2178084"/>
                </a:cubicBezTo>
                <a:cubicBezTo>
                  <a:pt x="5801801" y="2170375"/>
                  <a:pt x="5902032" y="2054725"/>
                  <a:pt x="6036956" y="2054723"/>
                </a:cubicBezTo>
                <a:cubicBezTo>
                  <a:pt x="6013826" y="2093274"/>
                  <a:pt x="6052377" y="2089418"/>
                  <a:pt x="6083217" y="2127970"/>
                </a:cubicBezTo>
                <a:cubicBezTo>
                  <a:pt x="6114057" y="2120258"/>
                  <a:pt x="6160317" y="2073999"/>
                  <a:pt x="6179592" y="2097128"/>
                </a:cubicBezTo>
                <a:cubicBezTo>
                  <a:pt x="6187303" y="2116404"/>
                  <a:pt x="6087071" y="2143389"/>
                  <a:pt x="6133333" y="2147244"/>
                </a:cubicBezTo>
                <a:cubicBezTo>
                  <a:pt x="6221997" y="2124114"/>
                  <a:pt x="6206578" y="2066288"/>
                  <a:pt x="6272111" y="2058579"/>
                </a:cubicBezTo>
                <a:cubicBezTo>
                  <a:pt x="6256695" y="2066288"/>
                  <a:pt x="6237418" y="2070144"/>
                  <a:pt x="6241271" y="2085563"/>
                </a:cubicBezTo>
                <a:cubicBezTo>
                  <a:pt x="6491849" y="2000753"/>
                  <a:pt x="6838801" y="1796437"/>
                  <a:pt x="7023839" y="1703918"/>
                </a:cubicBezTo>
                <a:cubicBezTo>
                  <a:pt x="7008423" y="1657657"/>
                  <a:pt x="6966017" y="1707774"/>
                  <a:pt x="6942887" y="1711628"/>
                </a:cubicBezTo>
                <a:cubicBezTo>
                  <a:pt x="6861929" y="1723193"/>
                  <a:pt x="6757847" y="1742467"/>
                  <a:pt x="6669179" y="1781017"/>
                </a:cubicBezTo>
                <a:cubicBezTo>
                  <a:pt x="6750135" y="1715481"/>
                  <a:pt x="6854219" y="1611397"/>
                  <a:pt x="6954451" y="1584413"/>
                </a:cubicBezTo>
                <a:cubicBezTo>
                  <a:pt x="6912045" y="1603687"/>
                  <a:pt x="6858075" y="1619106"/>
                  <a:pt x="6877350" y="1661513"/>
                </a:cubicBezTo>
                <a:cubicBezTo>
                  <a:pt x="6908190" y="1599832"/>
                  <a:pt x="7066247" y="1611397"/>
                  <a:pt x="7035407" y="1549717"/>
                </a:cubicBezTo>
                <a:cubicBezTo>
                  <a:pt x="6977579" y="1515022"/>
                  <a:pt x="6858075" y="1646092"/>
                  <a:pt x="6819524" y="1565138"/>
                </a:cubicBezTo>
                <a:cubicBezTo>
                  <a:pt x="6858075" y="1553571"/>
                  <a:pt x="6923611" y="1549717"/>
                  <a:pt x="6927467" y="1503456"/>
                </a:cubicBezTo>
                <a:cubicBezTo>
                  <a:pt x="6892769" y="1480326"/>
                  <a:pt x="6823382" y="1538152"/>
                  <a:pt x="6784831" y="1526587"/>
                </a:cubicBezTo>
                <a:cubicBezTo>
                  <a:pt x="6811815" y="1515022"/>
                  <a:pt x="6827235" y="1499601"/>
                  <a:pt x="6831091" y="1476470"/>
                </a:cubicBezTo>
                <a:close/>
                <a:moveTo>
                  <a:pt x="6109481" y="1472316"/>
                </a:moveTo>
                <a:cubicBezTo>
                  <a:pt x="6122973" y="1471171"/>
                  <a:pt x="6135260" y="1475507"/>
                  <a:pt x="6144897" y="1488036"/>
                </a:cubicBezTo>
                <a:cubicBezTo>
                  <a:pt x="6071653" y="1518877"/>
                  <a:pt x="6056233" y="1538152"/>
                  <a:pt x="5994549" y="1557427"/>
                </a:cubicBezTo>
                <a:cubicBezTo>
                  <a:pt x="6017681" y="1528514"/>
                  <a:pt x="6069000" y="1475748"/>
                  <a:pt x="6109481" y="1472316"/>
                </a:cubicBezTo>
                <a:close/>
                <a:moveTo>
                  <a:pt x="6333795" y="1387809"/>
                </a:moveTo>
                <a:cubicBezTo>
                  <a:pt x="6326085" y="1464907"/>
                  <a:pt x="6191157" y="1434065"/>
                  <a:pt x="6168025" y="1476470"/>
                </a:cubicBezTo>
                <a:cubicBezTo>
                  <a:pt x="6187301" y="1422502"/>
                  <a:pt x="6272115" y="1403228"/>
                  <a:pt x="6333795" y="1387809"/>
                </a:cubicBezTo>
                <a:close/>
                <a:moveTo>
                  <a:pt x="6029247" y="1360823"/>
                </a:moveTo>
                <a:cubicBezTo>
                  <a:pt x="6044663" y="1383953"/>
                  <a:pt x="5990695" y="1383953"/>
                  <a:pt x="5975275" y="1399376"/>
                </a:cubicBezTo>
                <a:cubicBezTo>
                  <a:pt x="5963711" y="1376244"/>
                  <a:pt x="6013826" y="1376244"/>
                  <a:pt x="6029247" y="1360823"/>
                </a:cubicBezTo>
                <a:close/>
                <a:moveTo>
                  <a:pt x="6256693" y="1245173"/>
                </a:moveTo>
                <a:cubicBezTo>
                  <a:pt x="6233562" y="1291434"/>
                  <a:pt x="6198867" y="1279869"/>
                  <a:pt x="6148750" y="1306853"/>
                </a:cubicBezTo>
                <a:cubicBezTo>
                  <a:pt x="6152608" y="1276015"/>
                  <a:pt x="6225853" y="1268301"/>
                  <a:pt x="6256693" y="1245173"/>
                </a:cubicBezTo>
                <a:close/>
                <a:moveTo>
                  <a:pt x="6449445" y="1156507"/>
                </a:moveTo>
                <a:cubicBezTo>
                  <a:pt x="6449445" y="1175784"/>
                  <a:pt x="6434023" y="1195061"/>
                  <a:pt x="6403184" y="1206626"/>
                </a:cubicBezTo>
                <a:cubicBezTo>
                  <a:pt x="6372342" y="1171930"/>
                  <a:pt x="6430168" y="1171928"/>
                  <a:pt x="6449445" y="1156507"/>
                </a:cubicBezTo>
                <a:close/>
                <a:moveTo>
                  <a:pt x="6198867" y="1117956"/>
                </a:moveTo>
                <a:cubicBezTo>
                  <a:pt x="6195013" y="1152654"/>
                  <a:pt x="6121766" y="1156507"/>
                  <a:pt x="6090926" y="1179638"/>
                </a:cubicBezTo>
                <a:cubicBezTo>
                  <a:pt x="6094780" y="1148798"/>
                  <a:pt x="6168027" y="1141087"/>
                  <a:pt x="6198867" y="1117956"/>
                </a:cubicBezTo>
                <a:close/>
                <a:moveTo>
                  <a:pt x="6391615" y="1029293"/>
                </a:moveTo>
                <a:cubicBezTo>
                  <a:pt x="6395471" y="1060132"/>
                  <a:pt x="6329937" y="1063990"/>
                  <a:pt x="6306807" y="1083265"/>
                </a:cubicBezTo>
                <a:cubicBezTo>
                  <a:pt x="6302951" y="1052423"/>
                  <a:pt x="6368487" y="1048567"/>
                  <a:pt x="6391615" y="1029293"/>
                </a:cubicBezTo>
                <a:close/>
                <a:moveTo>
                  <a:pt x="6653762" y="947371"/>
                </a:moveTo>
                <a:cubicBezTo>
                  <a:pt x="6645087" y="944481"/>
                  <a:pt x="6634485" y="946408"/>
                  <a:pt x="6622920" y="952190"/>
                </a:cubicBezTo>
                <a:cubicBezTo>
                  <a:pt x="6630629" y="979176"/>
                  <a:pt x="6646049" y="986884"/>
                  <a:pt x="6673037" y="971465"/>
                </a:cubicBezTo>
                <a:cubicBezTo>
                  <a:pt x="6669181" y="957973"/>
                  <a:pt x="6662435" y="950263"/>
                  <a:pt x="6653762" y="947371"/>
                </a:cubicBezTo>
                <a:close/>
                <a:moveTo>
                  <a:pt x="6553529" y="859671"/>
                </a:moveTo>
                <a:cubicBezTo>
                  <a:pt x="6561239" y="886659"/>
                  <a:pt x="6503415" y="886659"/>
                  <a:pt x="6487992" y="902078"/>
                </a:cubicBezTo>
                <a:cubicBezTo>
                  <a:pt x="6480283" y="875092"/>
                  <a:pt x="6538109" y="875092"/>
                  <a:pt x="6553529" y="859671"/>
                </a:cubicBezTo>
                <a:close/>
                <a:moveTo>
                  <a:pt x="8049758" y="685410"/>
                </a:moveTo>
                <a:cubicBezTo>
                  <a:pt x="8006389" y="680170"/>
                  <a:pt x="7950011" y="711252"/>
                  <a:pt x="7906641" y="705468"/>
                </a:cubicBezTo>
                <a:cubicBezTo>
                  <a:pt x="7949045" y="744019"/>
                  <a:pt x="8018437" y="720888"/>
                  <a:pt x="8087825" y="705468"/>
                </a:cubicBezTo>
                <a:cubicBezTo>
                  <a:pt x="8077223" y="692941"/>
                  <a:pt x="8064215" y="687156"/>
                  <a:pt x="8049758" y="685410"/>
                </a:cubicBezTo>
                <a:close/>
                <a:moveTo>
                  <a:pt x="8322981" y="505008"/>
                </a:moveTo>
                <a:cubicBezTo>
                  <a:pt x="8284431" y="547413"/>
                  <a:pt x="8269013" y="551269"/>
                  <a:pt x="8207333" y="555122"/>
                </a:cubicBezTo>
                <a:cubicBezTo>
                  <a:pt x="8215043" y="612948"/>
                  <a:pt x="8080116" y="605237"/>
                  <a:pt x="8006871" y="659209"/>
                </a:cubicBezTo>
                <a:cubicBezTo>
                  <a:pt x="8107102" y="709323"/>
                  <a:pt x="8269011" y="609092"/>
                  <a:pt x="8349967" y="535848"/>
                </a:cubicBezTo>
                <a:cubicBezTo>
                  <a:pt x="8338403" y="539701"/>
                  <a:pt x="8319129" y="551269"/>
                  <a:pt x="8311417" y="539701"/>
                </a:cubicBezTo>
                <a:cubicBezTo>
                  <a:pt x="8322983" y="531994"/>
                  <a:pt x="8334548" y="524283"/>
                  <a:pt x="8322981" y="505008"/>
                </a:cubicBezTo>
                <a:close/>
                <a:moveTo>
                  <a:pt x="8750888" y="431761"/>
                </a:moveTo>
                <a:cubicBezTo>
                  <a:pt x="8666080" y="462603"/>
                  <a:pt x="8739325" y="489587"/>
                  <a:pt x="8750888" y="431761"/>
                </a:cubicBezTo>
                <a:close/>
                <a:moveTo>
                  <a:pt x="9173029" y="324746"/>
                </a:moveTo>
                <a:lnTo>
                  <a:pt x="9173029" y="351679"/>
                </a:lnTo>
                <a:lnTo>
                  <a:pt x="9128979" y="370988"/>
                </a:lnTo>
                <a:cubicBezTo>
                  <a:pt x="9112053" y="374663"/>
                  <a:pt x="9094946" y="373940"/>
                  <a:pt x="9078562" y="366230"/>
                </a:cubicBezTo>
                <a:cubicBezTo>
                  <a:pt x="9093983" y="364302"/>
                  <a:pt x="9109886" y="358760"/>
                  <a:pt x="9126210" y="351050"/>
                </a:cubicBezTo>
                <a:close/>
                <a:moveTo>
                  <a:pt x="8982189" y="0"/>
                </a:moveTo>
                <a:cubicBezTo>
                  <a:pt x="8947494" y="38551"/>
                  <a:pt x="8870395" y="61682"/>
                  <a:pt x="8881959" y="115650"/>
                </a:cubicBezTo>
                <a:cubicBezTo>
                  <a:pt x="8754744" y="165766"/>
                  <a:pt x="8673787" y="227448"/>
                  <a:pt x="8569703" y="285272"/>
                </a:cubicBezTo>
                <a:cubicBezTo>
                  <a:pt x="8635238" y="281416"/>
                  <a:pt x="8708483" y="250578"/>
                  <a:pt x="8785583" y="215881"/>
                </a:cubicBezTo>
                <a:cubicBezTo>
                  <a:pt x="8723904" y="296837"/>
                  <a:pt x="8588978" y="331532"/>
                  <a:pt x="8546573" y="393212"/>
                </a:cubicBezTo>
                <a:cubicBezTo>
                  <a:pt x="8508021" y="404777"/>
                  <a:pt x="8457907" y="381647"/>
                  <a:pt x="8454053" y="435617"/>
                </a:cubicBezTo>
                <a:cubicBezTo>
                  <a:pt x="8504170" y="443326"/>
                  <a:pt x="8581268" y="381647"/>
                  <a:pt x="8642948" y="362372"/>
                </a:cubicBezTo>
                <a:cubicBezTo>
                  <a:pt x="8612108" y="447182"/>
                  <a:pt x="8577414" y="389358"/>
                  <a:pt x="8515733" y="447182"/>
                </a:cubicBezTo>
                <a:cubicBezTo>
                  <a:pt x="8573559" y="497296"/>
                  <a:pt x="8689210" y="389358"/>
                  <a:pt x="8766309" y="389358"/>
                </a:cubicBezTo>
                <a:cubicBezTo>
                  <a:pt x="8770163" y="408633"/>
                  <a:pt x="8754744" y="416344"/>
                  <a:pt x="8758599" y="435617"/>
                </a:cubicBezTo>
                <a:cubicBezTo>
                  <a:pt x="8789439" y="420196"/>
                  <a:pt x="8827991" y="412489"/>
                  <a:pt x="8816423" y="381647"/>
                </a:cubicBezTo>
                <a:cubicBezTo>
                  <a:pt x="8858830" y="439473"/>
                  <a:pt x="8939784" y="265997"/>
                  <a:pt x="9005320" y="339242"/>
                </a:cubicBezTo>
                <a:cubicBezTo>
                  <a:pt x="8789439" y="451038"/>
                  <a:pt x="8666078" y="505008"/>
                  <a:pt x="8527298" y="624514"/>
                </a:cubicBezTo>
                <a:cubicBezTo>
                  <a:pt x="8588978" y="632223"/>
                  <a:pt x="8762455" y="547413"/>
                  <a:pt x="8889670" y="474168"/>
                </a:cubicBezTo>
                <a:cubicBezTo>
                  <a:pt x="8932075" y="451038"/>
                  <a:pt x="8986045" y="362372"/>
                  <a:pt x="9040015" y="377793"/>
                </a:cubicBezTo>
                <a:cubicBezTo>
                  <a:pt x="9032304" y="373937"/>
                  <a:pt x="9001466" y="412489"/>
                  <a:pt x="8986045" y="424052"/>
                </a:cubicBezTo>
                <a:cubicBezTo>
                  <a:pt x="8982189" y="424052"/>
                  <a:pt x="8982187" y="420196"/>
                  <a:pt x="8978334" y="420196"/>
                </a:cubicBezTo>
                <a:cubicBezTo>
                  <a:pt x="8974480" y="431763"/>
                  <a:pt x="8978336" y="431763"/>
                  <a:pt x="8986045" y="424052"/>
                </a:cubicBezTo>
                <a:cubicBezTo>
                  <a:pt x="9009173" y="427908"/>
                  <a:pt x="9051580" y="404777"/>
                  <a:pt x="9032306" y="451038"/>
                </a:cubicBezTo>
                <a:cubicBezTo>
                  <a:pt x="9088203" y="435617"/>
                  <a:pt x="9130608" y="402849"/>
                  <a:pt x="9171568" y="373455"/>
                </a:cubicBezTo>
                <a:lnTo>
                  <a:pt x="9173029" y="372534"/>
                </a:lnTo>
                <a:lnTo>
                  <a:pt x="9173029" y="396475"/>
                </a:lnTo>
                <a:lnTo>
                  <a:pt x="9147954" y="400922"/>
                </a:lnTo>
                <a:cubicBezTo>
                  <a:pt x="9138318" y="427907"/>
                  <a:pt x="9151811" y="424052"/>
                  <a:pt x="9168677" y="420679"/>
                </a:cubicBezTo>
                <a:lnTo>
                  <a:pt x="9173029" y="420544"/>
                </a:lnTo>
                <a:lnTo>
                  <a:pt x="9173029" y="469748"/>
                </a:lnTo>
                <a:lnTo>
                  <a:pt x="9139282" y="494104"/>
                </a:lnTo>
                <a:cubicBezTo>
                  <a:pt x="9062663" y="539462"/>
                  <a:pt x="8968698" y="573435"/>
                  <a:pt x="8870393" y="639932"/>
                </a:cubicBezTo>
                <a:cubicBezTo>
                  <a:pt x="8959059" y="643788"/>
                  <a:pt x="9028450" y="558978"/>
                  <a:pt x="9113262" y="531994"/>
                </a:cubicBezTo>
                <a:cubicBezTo>
                  <a:pt x="9132537" y="570543"/>
                  <a:pt x="9086276" y="582106"/>
                  <a:pt x="9047727" y="601383"/>
                </a:cubicBezTo>
                <a:cubicBezTo>
                  <a:pt x="9077603" y="595601"/>
                  <a:pt x="9105069" y="589818"/>
                  <a:pt x="9130548" y="583433"/>
                </a:cubicBezTo>
                <a:lnTo>
                  <a:pt x="9173029" y="570512"/>
                </a:lnTo>
                <a:lnTo>
                  <a:pt x="9173029" y="3820436"/>
                </a:lnTo>
                <a:lnTo>
                  <a:pt x="9132404" y="3839171"/>
                </a:lnTo>
                <a:lnTo>
                  <a:pt x="9153315" y="3830210"/>
                </a:lnTo>
                <a:cubicBezTo>
                  <a:pt x="9156944" y="3837467"/>
                  <a:pt x="9164201" y="3844725"/>
                  <a:pt x="9171462" y="3848355"/>
                </a:cubicBezTo>
                <a:lnTo>
                  <a:pt x="9173029" y="3848972"/>
                </a:lnTo>
                <a:lnTo>
                  <a:pt x="9173029" y="4027290"/>
                </a:lnTo>
                <a:lnTo>
                  <a:pt x="9167832" y="4029830"/>
                </a:lnTo>
                <a:lnTo>
                  <a:pt x="9173029" y="4030390"/>
                </a:lnTo>
                <a:lnTo>
                  <a:pt x="9173029" y="4051115"/>
                </a:lnTo>
                <a:lnTo>
                  <a:pt x="9141632" y="4066976"/>
                </a:lnTo>
                <a:cubicBezTo>
                  <a:pt x="9048739" y="4112401"/>
                  <a:pt x="8944616" y="4161400"/>
                  <a:pt x="8862954" y="4218563"/>
                </a:cubicBezTo>
                <a:cubicBezTo>
                  <a:pt x="8837546" y="4240342"/>
                  <a:pt x="8833918" y="4204045"/>
                  <a:pt x="8815771" y="4207675"/>
                </a:cubicBezTo>
                <a:cubicBezTo>
                  <a:pt x="8815771" y="4233083"/>
                  <a:pt x="8790363" y="4262118"/>
                  <a:pt x="8754069" y="4283895"/>
                </a:cubicBezTo>
                <a:cubicBezTo>
                  <a:pt x="8877472" y="4225824"/>
                  <a:pt x="9004504" y="4171380"/>
                  <a:pt x="9120648" y="4135086"/>
                </a:cubicBezTo>
                <a:cubicBezTo>
                  <a:pt x="9087983" y="4200416"/>
                  <a:pt x="8921025" y="4214934"/>
                  <a:pt x="8928286" y="4294783"/>
                </a:cubicBezTo>
                <a:cubicBezTo>
                  <a:pt x="8971839" y="4294783"/>
                  <a:pt x="9015392" y="4269377"/>
                  <a:pt x="9022653" y="4222192"/>
                </a:cubicBezTo>
                <a:cubicBezTo>
                  <a:pt x="9052596" y="4214026"/>
                  <a:pt x="9081404" y="4203591"/>
                  <a:pt x="9109533" y="4191569"/>
                </a:cubicBezTo>
                <a:lnTo>
                  <a:pt x="9173029" y="4160778"/>
                </a:lnTo>
                <a:lnTo>
                  <a:pt x="9173029" y="4180298"/>
                </a:lnTo>
                <a:lnTo>
                  <a:pt x="9131538" y="4200416"/>
                </a:lnTo>
                <a:cubicBezTo>
                  <a:pt x="9133351" y="4214934"/>
                  <a:pt x="9141518" y="4216748"/>
                  <a:pt x="9151499" y="4213573"/>
                </a:cubicBezTo>
                <a:lnTo>
                  <a:pt x="9173029" y="4201858"/>
                </a:lnTo>
                <a:lnTo>
                  <a:pt x="9173029" y="4905210"/>
                </a:lnTo>
                <a:lnTo>
                  <a:pt x="9149513" y="4914577"/>
                </a:lnTo>
                <a:cubicBezTo>
                  <a:pt x="9016300" y="4966467"/>
                  <a:pt x="8844806" y="5035200"/>
                  <a:pt x="8746810" y="5122310"/>
                </a:cubicBezTo>
                <a:cubicBezTo>
                  <a:pt x="8783104" y="5151345"/>
                  <a:pt x="8830289" y="5158604"/>
                  <a:pt x="8877472" y="5158604"/>
                </a:cubicBezTo>
                <a:cubicBezTo>
                  <a:pt x="8815771" y="5216675"/>
                  <a:pt x="8725033" y="5202157"/>
                  <a:pt x="8677851" y="5162234"/>
                </a:cubicBezTo>
                <a:cubicBezTo>
                  <a:pt x="8666963" y="5140455"/>
                  <a:pt x="8710514" y="5140455"/>
                  <a:pt x="8725033" y="5129569"/>
                </a:cubicBezTo>
                <a:cubicBezTo>
                  <a:pt x="8688737" y="5122310"/>
                  <a:pt x="8608890" y="5151345"/>
                  <a:pt x="8579854" y="5184010"/>
                </a:cubicBezTo>
                <a:cubicBezTo>
                  <a:pt x="8583481" y="5213046"/>
                  <a:pt x="8659702" y="5209416"/>
                  <a:pt x="8681480" y="5245711"/>
                </a:cubicBezTo>
                <a:cubicBezTo>
                  <a:pt x="8652443" y="5252969"/>
                  <a:pt x="8674219" y="5282007"/>
                  <a:pt x="8637925" y="5285636"/>
                </a:cubicBezTo>
                <a:cubicBezTo>
                  <a:pt x="8619778" y="5278377"/>
                  <a:pt x="8579854" y="5263860"/>
                  <a:pt x="8536301" y="5267487"/>
                </a:cubicBezTo>
                <a:cubicBezTo>
                  <a:pt x="8518152" y="5245711"/>
                  <a:pt x="8539930" y="5238452"/>
                  <a:pt x="8525411" y="5220307"/>
                </a:cubicBezTo>
                <a:cubicBezTo>
                  <a:pt x="8478228" y="5234824"/>
                  <a:pt x="8445561" y="5260228"/>
                  <a:pt x="8427416" y="5285636"/>
                </a:cubicBezTo>
                <a:cubicBezTo>
                  <a:pt x="8438304" y="5321931"/>
                  <a:pt x="8467340" y="5300154"/>
                  <a:pt x="8492746" y="5289266"/>
                </a:cubicBezTo>
                <a:cubicBezTo>
                  <a:pt x="8460081" y="5358227"/>
                  <a:pt x="8354825" y="5314672"/>
                  <a:pt x="8296755" y="5325560"/>
                </a:cubicBezTo>
                <a:cubicBezTo>
                  <a:pt x="8300381" y="5372743"/>
                  <a:pt x="8343937" y="5325560"/>
                  <a:pt x="8354823" y="5361854"/>
                </a:cubicBezTo>
                <a:cubicBezTo>
                  <a:pt x="8314901" y="5394519"/>
                  <a:pt x="8227791" y="5427186"/>
                  <a:pt x="8180611" y="5419927"/>
                </a:cubicBezTo>
                <a:cubicBezTo>
                  <a:pt x="8191497" y="5394521"/>
                  <a:pt x="8238681" y="5383633"/>
                  <a:pt x="8245941" y="5358227"/>
                </a:cubicBezTo>
                <a:cubicBezTo>
                  <a:pt x="8139778" y="5409039"/>
                  <a:pt x="8035657" y="5456222"/>
                  <a:pt x="7931479" y="5501421"/>
                </a:cubicBezTo>
                <a:lnTo>
                  <a:pt x="7845685" y="5537200"/>
                </a:lnTo>
                <a:lnTo>
                  <a:pt x="4096514" y="5537200"/>
                </a:lnTo>
                <a:lnTo>
                  <a:pt x="4111436" y="5530324"/>
                </a:lnTo>
                <a:lnTo>
                  <a:pt x="4121977" y="5518937"/>
                </a:lnTo>
                <a:cubicBezTo>
                  <a:pt x="4133542" y="5504000"/>
                  <a:pt x="4140289" y="5487616"/>
                  <a:pt x="4124867" y="5477980"/>
                </a:cubicBezTo>
                <a:cubicBezTo>
                  <a:pt x="4113304" y="5512675"/>
                  <a:pt x="4121013" y="5443282"/>
                  <a:pt x="4086318" y="5454847"/>
                </a:cubicBezTo>
                <a:cubicBezTo>
                  <a:pt x="4101737" y="5439426"/>
                  <a:pt x="4128723" y="5427863"/>
                  <a:pt x="4132579" y="5404733"/>
                </a:cubicBezTo>
                <a:cubicBezTo>
                  <a:pt x="4094027" y="5389314"/>
                  <a:pt x="4090174" y="5447138"/>
                  <a:pt x="4063188" y="5408588"/>
                </a:cubicBezTo>
                <a:cubicBezTo>
                  <a:pt x="4082462" y="5397021"/>
                  <a:pt x="4097884" y="5385458"/>
                  <a:pt x="4101737" y="5362328"/>
                </a:cubicBezTo>
                <a:cubicBezTo>
                  <a:pt x="4078608" y="5377747"/>
                  <a:pt x="4059332" y="5381602"/>
                  <a:pt x="4040057" y="5377749"/>
                </a:cubicBezTo>
                <a:cubicBezTo>
                  <a:pt x="4047769" y="5412444"/>
                  <a:pt x="3951393" y="5431719"/>
                  <a:pt x="3986088" y="5501108"/>
                </a:cubicBezTo>
                <a:cubicBezTo>
                  <a:pt x="4020783" y="5485689"/>
                  <a:pt x="4047769" y="5477980"/>
                  <a:pt x="4067044" y="5493398"/>
                </a:cubicBezTo>
                <a:cubicBezTo>
                  <a:pt x="4057406" y="5504963"/>
                  <a:pt x="4036203" y="5517492"/>
                  <a:pt x="4014037" y="5532430"/>
                </a:cubicBezTo>
                <a:lnTo>
                  <a:pt x="4007652" y="5537200"/>
                </a:lnTo>
                <a:lnTo>
                  <a:pt x="3480191" y="5537200"/>
                </a:lnTo>
                <a:lnTo>
                  <a:pt x="3538905" y="5521348"/>
                </a:lnTo>
                <a:cubicBezTo>
                  <a:pt x="3569745" y="5509783"/>
                  <a:pt x="3598658" y="5493399"/>
                  <a:pt x="3623715" y="5466414"/>
                </a:cubicBezTo>
                <a:cubicBezTo>
                  <a:pt x="3585166" y="5450993"/>
                  <a:pt x="3558180" y="5397021"/>
                  <a:pt x="3527341" y="5439428"/>
                </a:cubicBezTo>
                <a:cubicBezTo>
                  <a:pt x="3511919" y="5416298"/>
                  <a:pt x="3542761" y="5373893"/>
                  <a:pt x="3496500" y="5397021"/>
                </a:cubicBezTo>
                <a:cubicBezTo>
                  <a:pt x="3623715" y="5265953"/>
                  <a:pt x="3912843" y="5223548"/>
                  <a:pt x="4070899" y="5138738"/>
                </a:cubicBezTo>
                <a:cubicBezTo>
                  <a:pt x="4067044" y="5096331"/>
                  <a:pt x="4036202" y="5127173"/>
                  <a:pt x="4013074" y="5134882"/>
                </a:cubicBezTo>
                <a:cubicBezTo>
                  <a:pt x="4020783" y="5100187"/>
                  <a:pt x="4097884" y="5088623"/>
                  <a:pt x="4132579" y="5065491"/>
                </a:cubicBezTo>
                <a:cubicBezTo>
                  <a:pt x="4117158" y="5046216"/>
                  <a:pt x="3943683" y="5150303"/>
                  <a:pt x="4032348" y="5084768"/>
                </a:cubicBezTo>
                <a:cubicBezTo>
                  <a:pt x="4090174" y="5065491"/>
                  <a:pt x="4159563" y="5011523"/>
                  <a:pt x="4209680" y="5019230"/>
                </a:cubicBezTo>
                <a:cubicBezTo>
                  <a:pt x="4178837" y="5038507"/>
                  <a:pt x="4147998" y="5050072"/>
                  <a:pt x="4121013" y="5100187"/>
                </a:cubicBezTo>
                <a:cubicBezTo>
                  <a:pt x="4155709" y="5115607"/>
                  <a:pt x="4217389" y="5061637"/>
                  <a:pt x="4244373" y="5100187"/>
                </a:cubicBezTo>
                <a:cubicBezTo>
                  <a:pt x="4325329" y="4915146"/>
                  <a:pt x="4606745" y="4868887"/>
                  <a:pt x="4733962" y="4807208"/>
                </a:cubicBezTo>
                <a:cubicBezTo>
                  <a:pt x="4714685" y="4857320"/>
                  <a:pt x="4776367" y="4807208"/>
                  <a:pt x="4795641" y="4822626"/>
                </a:cubicBezTo>
                <a:cubicBezTo>
                  <a:pt x="4814916" y="4749380"/>
                  <a:pt x="4892017" y="4757091"/>
                  <a:pt x="4945986" y="4699263"/>
                </a:cubicBezTo>
                <a:cubicBezTo>
                  <a:pt x="4907437" y="4668423"/>
                  <a:pt x="4853465" y="4695410"/>
                  <a:pt x="4826484" y="4737815"/>
                </a:cubicBezTo>
                <a:cubicBezTo>
                  <a:pt x="4760946" y="4691554"/>
                  <a:pt x="4706976" y="4780222"/>
                  <a:pt x="4637587" y="4780222"/>
                </a:cubicBezTo>
                <a:cubicBezTo>
                  <a:pt x="4691557" y="4749382"/>
                  <a:pt x="4803353" y="4668423"/>
                  <a:pt x="4903581" y="4637584"/>
                </a:cubicBezTo>
                <a:cubicBezTo>
                  <a:pt x="4922857" y="4622163"/>
                  <a:pt x="4945988" y="4610600"/>
                  <a:pt x="4972970" y="4602888"/>
                </a:cubicBezTo>
                <a:cubicBezTo>
                  <a:pt x="4980682" y="4622163"/>
                  <a:pt x="4969117" y="4641439"/>
                  <a:pt x="4945986" y="4656858"/>
                </a:cubicBezTo>
                <a:cubicBezTo>
                  <a:pt x="4949840" y="4664570"/>
                  <a:pt x="4957552" y="4672277"/>
                  <a:pt x="4965263" y="4683844"/>
                </a:cubicBezTo>
                <a:cubicBezTo>
                  <a:pt x="4942133" y="4641439"/>
                  <a:pt x="5084766" y="4572048"/>
                  <a:pt x="5077059" y="4537353"/>
                </a:cubicBezTo>
                <a:cubicBezTo>
                  <a:pt x="5104041" y="4510367"/>
                  <a:pt x="5146446" y="4487238"/>
                  <a:pt x="5184997" y="4464108"/>
                </a:cubicBezTo>
                <a:cubicBezTo>
                  <a:pt x="5181144" y="4460252"/>
                  <a:pt x="5177290" y="4456399"/>
                  <a:pt x="5173432" y="4444834"/>
                </a:cubicBezTo>
                <a:cubicBezTo>
                  <a:pt x="5192709" y="4440978"/>
                  <a:pt x="5215837" y="4421703"/>
                  <a:pt x="5235114" y="4413992"/>
                </a:cubicBezTo>
                <a:cubicBezTo>
                  <a:pt x="5211983" y="4413992"/>
                  <a:pt x="5184997" y="4417847"/>
                  <a:pt x="5158015" y="4425559"/>
                </a:cubicBezTo>
                <a:cubicBezTo>
                  <a:pt x="5158013" y="4429413"/>
                  <a:pt x="5154158" y="4429413"/>
                  <a:pt x="5154158" y="4433268"/>
                </a:cubicBezTo>
                <a:cubicBezTo>
                  <a:pt x="5127171" y="4448689"/>
                  <a:pt x="5104043" y="4456399"/>
                  <a:pt x="5084766" y="4456399"/>
                </a:cubicBezTo>
                <a:cubicBezTo>
                  <a:pt x="5046217" y="4475673"/>
                  <a:pt x="5019233" y="4494948"/>
                  <a:pt x="5011522" y="4514223"/>
                </a:cubicBezTo>
                <a:cubicBezTo>
                  <a:pt x="4915149" y="4537353"/>
                  <a:pt x="4784076" y="4602888"/>
                  <a:pt x="4645294" y="4679989"/>
                </a:cubicBezTo>
                <a:cubicBezTo>
                  <a:pt x="4660717" y="4653005"/>
                  <a:pt x="4695411" y="4629872"/>
                  <a:pt x="4737816" y="4610600"/>
                </a:cubicBezTo>
                <a:cubicBezTo>
                  <a:pt x="4714688" y="4560483"/>
                  <a:pt x="4649150" y="4606744"/>
                  <a:pt x="4602891" y="4618309"/>
                </a:cubicBezTo>
                <a:cubicBezTo>
                  <a:pt x="4602891" y="4622163"/>
                  <a:pt x="4599035" y="4626019"/>
                  <a:pt x="4595179" y="4629872"/>
                </a:cubicBezTo>
                <a:cubicBezTo>
                  <a:pt x="4518082" y="4668423"/>
                  <a:pt x="4460255" y="4668423"/>
                  <a:pt x="4402429" y="4660714"/>
                </a:cubicBezTo>
                <a:cubicBezTo>
                  <a:pt x="4360024" y="4691554"/>
                  <a:pt x="4309910" y="4714684"/>
                  <a:pt x="4259794" y="4737815"/>
                </a:cubicBezTo>
                <a:cubicBezTo>
                  <a:pt x="4248228" y="4753235"/>
                  <a:pt x="4221242" y="4757091"/>
                  <a:pt x="4194258" y="4764801"/>
                </a:cubicBezTo>
                <a:cubicBezTo>
                  <a:pt x="4167275" y="4772510"/>
                  <a:pt x="4144144" y="4784077"/>
                  <a:pt x="4117158" y="4791787"/>
                </a:cubicBezTo>
                <a:cubicBezTo>
                  <a:pt x="4051622" y="4814915"/>
                  <a:pt x="3986088" y="4841901"/>
                  <a:pt x="3932120" y="4872741"/>
                </a:cubicBezTo>
                <a:cubicBezTo>
                  <a:pt x="4032348" y="4942132"/>
                  <a:pt x="4140289" y="4803352"/>
                  <a:pt x="4240519" y="4818771"/>
                </a:cubicBezTo>
                <a:cubicBezTo>
                  <a:pt x="4236666" y="4861176"/>
                  <a:pt x="4205823" y="4841901"/>
                  <a:pt x="4194258" y="4868885"/>
                </a:cubicBezTo>
                <a:cubicBezTo>
                  <a:pt x="4205823" y="4888160"/>
                  <a:pt x="4236663" y="4834190"/>
                  <a:pt x="4255940" y="4884306"/>
                </a:cubicBezTo>
                <a:cubicBezTo>
                  <a:pt x="4198114" y="4903581"/>
                  <a:pt x="4248228" y="4903581"/>
                  <a:pt x="4236663" y="4934420"/>
                </a:cubicBezTo>
                <a:cubicBezTo>
                  <a:pt x="4109449" y="4999956"/>
                  <a:pt x="4043913" y="5077056"/>
                  <a:pt x="3866582" y="5127173"/>
                </a:cubicBezTo>
                <a:lnTo>
                  <a:pt x="3756894" y="5163735"/>
                </a:lnTo>
                <a:lnTo>
                  <a:pt x="3774062" y="5169576"/>
                </a:lnTo>
                <a:cubicBezTo>
                  <a:pt x="3743223" y="5204271"/>
                  <a:pt x="3681541" y="5227399"/>
                  <a:pt x="3650701" y="5238965"/>
                </a:cubicBezTo>
                <a:cubicBezTo>
                  <a:pt x="3577455" y="5265951"/>
                  <a:pt x="3631424" y="5242820"/>
                  <a:pt x="3669976" y="5215836"/>
                </a:cubicBezTo>
                <a:cubicBezTo>
                  <a:pt x="3677203" y="5211497"/>
                  <a:pt x="3689310" y="5199030"/>
                  <a:pt x="3703249" y="5186967"/>
                </a:cubicBezTo>
                <a:lnTo>
                  <a:pt x="3715685" y="5177472"/>
                </a:lnTo>
                <a:lnTo>
                  <a:pt x="3682986" y="5188370"/>
                </a:lnTo>
                <a:cubicBezTo>
                  <a:pt x="3618898" y="5212948"/>
                  <a:pt x="3552397" y="5240895"/>
                  <a:pt x="3484936" y="5269808"/>
                </a:cubicBezTo>
                <a:cubicBezTo>
                  <a:pt x="3504212" y="5373893"/>
                  <a:pt x="3326878" y="5400877"/>
                  <a:pt x="3296040" y="5458703"/>
                </a:cubicBezTo>
                <a:cubicBezTo>
                  <a:pt x="3299894" y="5458703"/>
                  <a:pt x="3303750" y="5462559"/>
                  <a:pt x="3319171" y="5474124"/>
                </a:cubicBezTo>
                <a:cubicBezTo>
                  <a:pt x="3365431" y="5454847"/>
                  <a:pt x="3407835" y="5408588"/>
                  <a:pt x="3465660" y="5393168"/>
                </a:cubicBezTo>
                <a:cubicBezTo>
                  <a:pt x="3450240" y="5408588"/>
                  <a:pt x="3442531" y="5427863"/>
                  <a:pt x="3450240" y="5435575"/>
                </a:cubicBezTo>
                <a:cubicBezTo>
                  <a:pt x="3465659" y="5431719"/>
                  <a:pt x="3477226" y="5427863"/>
                  <a:pt x="3488791" y="5427863"/>
                </a:cubicBezTo>
                <a:cubicBezTo>
                  <a:pt x="3488791" y="5427863"/>
                  <a:pt x="3492645" y="5427863"/>
                  <a:pt x="3492645" y="5427863"/>
                </a:cubicBezTo>
                <a:cubicBezTo>
                  <a:pt x="3488791" y="5431719"/>
                  <a:pt x="3484936" y="5431719"/>
                  <a:pt x="3481081" y="5435572"/>
                </a:cubicBezTo>
                <a:cubicBezTo>
                  <a:pt x="3456023" y="5468340"/>
                  <a:pt x="3416509" y="5494362"/>
                  <a:pt x="3371212" y="5516046"/>
                </a:cubicBezTo>
                <a:lnTo>
                  <a:pt x="3315051" y="5537200"/>
                </a:lnTo>
                <a:lnTo>
                  <a:pt x="2991760" y="5537200"/>
                </a:lnTo>
                <a:lnTo>
                  <a:pt x="3011611" y="5526649"/>
                </a:lnTo>
                <a:cubicBezTo>
                  <a:pt x="3051969" y="5503760"/>
                  <a:pt x="3090760" y="5479907"/>
                  <a:pt x="3126419" y="5454849"/>
                </a:cubicBezTo>
                <a:cubicBezTo>
                  <a:pt x="3157258" y="5431719"/>
                  <a:pt x="3164970" y="5474124"/>
                  <a:pt x="3188098" y="5470268"/>
                </a:cubicBezTo>
                <a:cubicBezTo>
                  <a:pt x="3188098" y="5435575"/>
                  <a:pt x="3222794" y="5397021"/>
                  <a:pt x="3269054" y="5370039"/>
                </a:cubicBezTo>
                <a:cubicBezTo>
                  <a:pt x="3144730" y="5424971"/>
                  <a:pt x="3020407" y="5479906"/>
                  <a:pt x="2902587" y="5523456"/>
                </a:cubicBezTo>
                <a:lnTo>
                  <a:pt x="2862259" y="5537200"/>
                </a:lnTo>
                <a:lnTo>
                  <a:pt x="2806954" y="5537200"/>
                </a:lnTo>
                <a:lnTo>
                  <a:pt x="2810594" y="5532491"/>
                </a:lnTo>
                <a:cubicBezTo>
                  <a:pt x="2880904" y="5467979"/>
                  <a:pt x="3047875" y="5441837"/>
                  <a:pt x="3037757" y="5350763"/>
                </a:cubicBezTo>
                <a:cubicBezTo>
                  <a:pt x="2979928" y="5350765"/>
                  <a:pt x="2922104" y="5389314"/>
                  <a:pt x="2914394" y="5447138"/>
                </a:cubicBezTo>
                <a:cubicBezTo>
                  <a:pt x="2875844" y="5458703"/>
                  <a:pt x="2838498" y="5472918"/>
                  <a:pt x="2801875" y="5489001"/>
                </a:cubicBezTo>
                <a:lnTo>
                  <a:pt x="2703617" y="5537200"/>
                </a:lnTo>
                <a:lnTo>
                  <a:pt x="2650181" y="5537200"/>
                </a:lnTo>
                <a:lnTo>
                  <a:pt x="2665263" y="5528576"/>
                </a:lnTo>
                <a:cubicBezTo>
                  <a:pt x="2706222" y="5502073"/>
                  <a:pt x="2740917" y="5476051"/>
                  <a:pt x="2787177" y="5458705"/>
                </a:cubicBezTo>
                <a:cubicBezTo>
                  <a:pt x="2785248" y="5449067"/>
                  <a:pt x="2781395" y="5443766"/>
                  <a:pt x="2776334" y="5441417"/>
                </a:cubicBezTo>
                <a:cubicBezTo>
                  <a:pt x="2761156" y="5434368"/>
                  <a:pt x="2735135" y="5453884"/>
                  <a:pt x="2717788" y="5462559"/>
                </a:cubicBezTo>
                <a:cubicBezTo>
                  <a:pt x="2679237" y="5481833"/>
                  <a:pt x="2632977" y="5507854"/>
                  <a:pt x="2592981" y="5533394"/>
                </a:cubicBezTo>
                <a:lnTo>
                  <a:pt x="2587480" y="5537200"/>
                </a:lnTo>
                <a:lnTo>
                  <a:pt x="1194036" y="5537200"/>
                </a:lnTo>
                <a:lnTo>
                  <a:pt x="1187345" y="5535803"/>
                </a:lnTo>
                <a:lnTo>
                  <a:pt x="1181358" y="5537200"/>
                </a:lnTo>
                <a:lnTo>
                  <a:pt x="670497" y="5537200"/>
                </a:lnTo>
                <a:lnTo>
                  <a:pt x="688603" y="5521830"/>
                </a:lnTo>
                <a:cubicBezTo>
                  <a:pt x="697758" y="5513639"/>
                  <a:pt x="707396" y="5504965"/>
                  <a:pt x="717033" y="5497254"/>
                </a:cubicBezTo>
                <a:cubicBezTo>
                  <a:pt x="657281" y="5504965"/>
                  <a:pt x="594637" y="5520385"/>
                  <a:pt x="533439" y="5531949"/>
                </a:cubicBezTo>
                <a:lnTo>
                  <a:pt x="497044" y="5537200"/>
                </a:lnTo>
                <a:lnTo>
                  <a:pt x="361192" y="5537200"/>
                </a:lnTo>
                <a:lnTo>
                  <a:pt x="370081" y="5516227"/>
                </a:lnTo>
                <a:cubicBezTo>
                  <a:pt x="391764" y="5492916"/>
                  <a:pt x="439471" y="5479906"/>
                  <a:pt x="474166" y="5462559"/>
                </a:cubicBezTo>
                <a:cubicBezTo>
                  <a:pt x="443325" y="5427863"/>
                  <a:pt x="389356" y="5462559"/>
                  <a:pt x="354661" y="5447138"/>
                </a:cubicBezTo>
                <a:cubicBezTo>
                  <a:pt x="343096" y="5431719"/>
                  <a:pt x="385503" y="5431719"/>
                  <a:pt x="385503" y="5420154"/>
                </a:cubicBezTo>
                <a:cubicBezTo>
                  <a:pt x="385503" y="5400877"/>
                  <a:pt x="350805" y="5400877"/>
                  <a:pt x="350805" y="5408588"/>
                </a:cubicBezTo>
                <a:cubicBezTo>
                  <a:pt x="354661" y="5397021"/>
                  <a:pt x="370082" y="5381602"/>
                  <a:pt x="381645" y="5354618"/>
                </a:cubicBezTo>
                <a:cubicBezTo>
                  <a:pt x="397066" y="5308358"/>
                  <a:pt x="377791" y="5285227"/>
                  <a:pt x="447180" y="5254388"/>
                </a:cubicBezTo>
                <a:cubicBezTo>
                  <a:pt x="385503" y="5238967"/>
                  <a:pt x="300691" y="5258243"/>
                  <a:pt x="185039" y="5289083"/>
                </a:cubicBezTo>
                <a:cubicBezTo>
                  <a:pt x="134925" y="5296792"/>
                  <a:pt x="292981" y="5227401"/>
                  <a:pt x="323821" y="5200417"/>
                </a:cubicBezTo>
                <a:cubicBezTo>
                  <a:pt x="296835" y="5146447"/>
                  <a:pt x="215879" y="5242822"/>
                  <a:pt x="192751" y="5188852"/>
                </a:cubicBezTo>
                <a:cubicBezTo>
                  <a:pt x="227446" y="5173433"/>
                  <a:pt x="262140" y="5158012"/>
                  <a:pt x="296837" y="5142592"/>
                </a:cubicBezTo>
                <a:cubicBezTo>
                  <a:pt x="223590" y="5134882"/>
                  <a:pt x="335386" y="5104042"/>
                  <a:pt x="350805" y="5077058"/>
                </a:cubicBezTo>
                <a:cubicBezTo>
                  <a:pt x="319965" y="5065491"/>
                  <a:pt x="273707" y="5084768"/>
                  <a:pt x="227446" y="5107898"/>
                </a:cubicBezTo>
                <a:cubicBezTo>
                  <a:pt x="204316" y="5088623"/>
                  <a:pt x="339242" y="5050072"/>
                  <a:pt x="381645" y="5023086"/>
                </a:cubicBezTo>
                <a:cubicBezTo>
                  <a:pt x="339242" y="4992246"/>
                  <a:pt x="254430" y="5053926"/>
                  <a:pt x="177332" y="5088623"/>
                </a:cubicBezTo>
                <a:cubicBezTo>
                  <a:pt x="107941" y="5119461"/>
                  <a:pt x="23129" y="5169578"/>
                  <a:pt x="0" y="5154159"/>
                </a:cubicBezTo>
                <a:cubicBezTo>
                  <a:pt x="15421" y="5138738"/>
                  <a:pt x="65534" y="5138738"/>
                  <a:pt x="53971" y="5115605"/>
                </a:cubicBezTo>
                <a:cubicBezTo>
                  <a:pt x="134925" y="5092477"/>
                  <a:pt x="242865" y="5011523"/>
                  <a:pt x="346952" y="4969118"/>
                </a:cubicBezTo>
                <a:cubicBezTo>
                  <a:pt x="370082" y="4965262"/>
                  <a:pt x="366226" y="4949841"/>
                  <a:pt x="354661" y="4953697"/>
                </a:cubicBezTo>
                <a:cubicBezTo>
                  <a:pt x="447180" y="4892015"/>
                  <a:pt x="690049" y="4795640"/>
                  <a:pt x="763294" y="4726249"/>
                </a:cubicBezTo>
                <a:cubicBezTo>
                  <a:pt x="655351" y="4737815"/>
                  <a:pt x="516573" y="4780222"/>
                  <a:pt x="370082" y="4834190"/>
                </a:cubicBezTo>
                <a:cubicBezTo>
                  <a:pt x="462601" y="4706975"/>
                  <a:pt x="759440" y="4676133"/>
                  <a:pt x="932914" y="4552774"/>
                </a:cubicBezTo>
                <a:cubicBezTo>
                  <a:pt x="921348" y="4537353"/>
                  <a:pt x="902074" y="4552774"/>
                  <a:pt x="882801" y="4560483"/>
                </a:cubicBezTo>
                <a:cubicBezTo>
                  <a:pt x="913639" y="4514223"/>
                  <a:pt x="1013870" y="4494948"/>
                  <a:pt x="1071694" y="4460252"/>
                </a:cubicBezTo>
                <a:cubicBezTo>
                  <a:pt x="1025435" y="4456399"/>
                  <a:pt x="975319" y="4456399"/>
                  <a:pt x="921350" y="4460252"/>
                </a:cubicBezTo>
                <a:cubicBezTo>
                  <a:pt x="1079405" y="4394717"/>
                  <a:pt x="1160359" y="4186548"/>
                  <a:pt x="1333837" y="4244372"/>
                </a:cubicBezTo>
                <a:cubicBezTo>
                  <a:pt x="1368531" y="4198111"/>
                  <a:pt x="1461050" y="4174981"/>
                  <a:pt x="1503457" y="4128720"/>
                </a:cubicBezTo>
                <a:cubicBezTo>
                  <a:pt x="1507311" y="4105592"/>
                  <a:pt x="1499603" y="4097882"/>
                  <a:pt x="1480327" y="4109445"/>
                </a:cubicBezTo>
                <a:cubicBezTo>
                  <a:pt x="1503457" y="4070896"/>
                  <a:pt x="1545862" y="4040056"/>
                  <a:pt x="1584411" y="4005361"/>
                </a:cubicBezTo>
                <a:cubicBezTo>
                  <a:pt x="1360821" y="4028491"/>
                  <a:pt x="1133373" y="4163418"/>
                  <a:pt x="952190" y="4225095"/>
                </a:cubicBezTo>
                <a:cubicBezTo>
                  <a:pt x="940623" y="4198111"/>
                  <a:pt x="990737" y="4201965"/>
                  <a:pt x="1006158" y="4186548"/>
                </a:cubicBezTo>
                <a:cubicBezTo>
                  <a:pt x="975319" y="4163418"/>
                  <a:pt x="936771" y="4167273"/>
                  <a:pt x="886655" y="4198111"/>
                </a:cubicBezTo>
                <a:cubicBezTo>
                  <a:pt x="952190" y="4140287"/>
                  <a:pt x="994593" y="4105592"/>
                  <a:pt x="1094824" y="4047766"/>
                </a:cubicBezTo>
                <a:cubicBezTo>
                  <a:pt x="1110243" y="4036201"/>
                  <a:pt x="1083261" y="4009217"/>
                  <a:pt x="1102535" y="4001505"/>
                </a:cubicBezTo>
                <a:cubicBezTo>
                  <a:pt x="1272155" y="3905130"/>
                  <a:pt x="1511166" y="3785625"/>
                  <a:pt x="1676933" y="3712380"/>
                </a:cubicBezTo>
                <a:cubicBezTo>
                  <a:pt x="1673076" y="3685394"/>
                  <a:pt x="1626816" y="3693105"/>
                  <a:pt x="1673076" y="3673831"/>
                </a:cubicBezTo>
                <a:cubicBezTo>
                  <a:pt x="1561280" y="3658410"/>
                  <a:pt x="1480327" y="3750931"/>
                  <a:pt x="1403228" y="3781771"/>
                </a:cubicBezTo>
                <a:cubicBezTo>
                  <a:pt x="1268300" y="3839595"/>
                  <a:pt x="1148796" y="3878146"/>
                  <a:pt x="963753" y="3939826"/>
                </a:cubicBezTo>
                <a:cubicBezTo>
                  <a:pt x="1117954" y="3855016"/>
                  <a:pt x="1152650" y="3801046"/>
                  <a:pt x="1291432" y="3777915"/>
                </a:cubicBezTo>
                <a:cubicBezTo>
                  <a:pt x="1376242" y="3704670"/>
                  <a:pt x="1511166" y="3631426"/>
                  <a:pt x="1626816" y="3569744"/>
                </a:cubicBezTo>
                <a:cubicBezTo>
                  <a:pt x="1657656" y="3538904"/>
                  <a:pt x="1595976" y="3523483"/>
                  <a:pt x="1638381" y="3508065"/>
                </a:cubicBezTo>
                <a:cubicBezTo>
                  <a:pt x="1545862" y="3538904"/>
                  <a:pt x="1457194" y="3565890"/>
                  <a:pt x="1380096" y="3612149"/>
                </a:cubicBezTo>
                <a:cubicBezTo>
                  <a:pt x="1356968" y="3623714"/>
                  <a:pt x="1337691" y="3658410"/>
                  <a:pt x="1310705" y="3669975"/>
                </a:cubicBezTo>
                <a:cubicBezTo>
                  <a:pt x="1156506" y="3735510"/>
                  <a:pt x="975319" y="3743220"/>
                  <a:pt x="790280" y="3862725"/>
                </a:cubicBezTo>
                <a:cubicBezTo>
                  <a:pt x="844248" y="3747075"/>
                  <a:pt x="1002305" y="3777915"/>
                  <a:pt x="1129522" y="3666119"/>
                </a:cubicBezTo>
                <a:cubicBezTo>
                  <a:pt x="1156506" y="3666119"/>
                  <a:pt x="1175781" y="3677686"/>
                  <a:pt x="1202764" y="3673831"/>
                </a:cubicBezTo>
                <a:cubicBezTo>
                  <a:pt x="1214331" y="3662263"/>
                  <a:pt x="1198910" y="3646845"/>
                  <a:pt x="1214330" y="3639133"/>
                </a:cubicBezTo>
                <a:cubicBezTo>
                  <a:pt x="1603685" y="3473369"/>
                  <a:pt x="1850408" y="3319168"/>
                  <a:pt x="2224343" y="3180388"/>
                </a:cubicBezTo>
                <a:cubicBezTo>
                  <a:pt x="2232057" y="3323024"/>
                  <a:pt x="2008465" y="3261342"/>
                  <a:pt x="1900522" y="3380848"/>
                </a:cubicBezTo>
                <a:cubicBezTo>
                  <a:pt x="1962204" y="3369285"/>
                  <a:pt x="2023883" y="3369285"/>
                  <a:pt x="2085564" y="3365429"/>
                </a:cubicBezTo>
                <a:cubicBezTo>
                  <a:pt x="2143389" y="3303749"/>
                  <a:pt x="2255185" y="3261342"/>
                  <a:pt x="2278318" y="3211228"/>
                </a:cubicBezTo>
                <a:cubicBezTo>
                  <a:pt x="2274460" y="3195807"/>
                  <a:pt x="2266751" y="3191953"/>
                  <a:pt x="2255185" y="3191953"/>
                </a:cubicBezTo>
                <a:cubicBezTo>
                  <a:pt x="2239765" y="3180388"/>
                  <a:pt x="2343851" y="3161113"/>
                  <a:pt x="2274460" y="3168823"/>
                </a:cubicBezTo>
                <a:cubicBezTo>
                  <a:pt x="2266748" y="3118706"/>
                  <a:pt x="2347704" y="3130274"/>
                  <a:pt x="2374692" y="3130272"/>
                </a:cubicBezTo>
                <a:cubicBezTo>
                  <a:pt x="2386256" y="3122562"/>
                  <a:pt x="2374692" y="3103288"/>
                  <a:pt x="2363125" y="3107143"/>
                </a:cubicBezTo>
                <a:cubicBezTo>
                  <a:pt x="2571298" y="2972217"/>
                  <a:pt x="2821873" y="2856568"/>
                  <a:pt x="3064738" y="2733206"/>
                </a:cubicBezTo>
                <a:cubicBezTo>
                  <a:pt x="3430965" y="2544310"/>
                  <a:pt x="3820321" y="2355415"/>
                  <a:pt x="4167275" y="2205068"/>
                </a:cubicBezTo>
                <a:cubicBezTo>
                  <a:pt x="4213535" y="2185793"/>
                  <a:pt x="4267503" y="2185793"/>
                  <a:pt x="4313764" y="2166519"/>
                </a:cubicBezTo>
                <a:cubicBezTo>
                  <a:pt x="4329185" y="2154954"/>
                  <a:pt x="4344604" y="2127970"/>
                  <a:pt x="4360024" y="2116404"/>
                </a:cubicBezTo>
                <a:cubicBezTo>
                  <a:pt x="4448691" y="2054723"/>
                  <a:pt x="4602891" y="2027739"/>
                  <a:pt x="4668426" y="2031595"/>
                </a:cubicBezTo>
                <a:cubicBezTo>
                  <a:pt x="4930566" y="1881247"/>
                  <a:pt x="5177288" y="1838842"/>
                  <a:pt x="5400877" y="1727048"/>
                </a:cubicBezTo>
                <a:cubicBezTo>
                  <a:pt x="5427863" y="1754032"/>
                  <a:pt x="5385459" y="1757886"/>
                  <a:pt x="5366184" y="1769453"/>
                </a:cubicBezTo>
                <a:cubicBezTo>
                  <a:pt x="5450994" y="1865829"/>
                  <a:pt x="5632181" y="1703918"/>
                  <a:pt x="5759396" y="1688497"/>
                </a:cubicBezTo>
                <a:cubicBezTo>
                  <a:pt x="5736263" y="1638381"/>
                  <a:pt x="5709281" y="1723193"/>
                  <a:pt x="5697717" y="1673078"/>
                </a:cubicBezTo>
                <a:cubicBezTo>
                  <a:pt x="5747831" y="1665367"/>
                  <a:pt x="5716991" y="1622962"/>
                  <a:pt x="5767107" y="1615253"/>
                </a:cubicBezTo>
                <a:cubicBezTo>
                  <a:pt x="5774815" y="1642237"/>
                  <a:pt x="5786380" y="1649946"/>
                  <a:pt x="5817220" y="1661513"/>
                </a:cubicBezTo>
                <a:cubicBezTo>
                  <a:pt x="5882757" y="1634527"/>
                  <a:pt x="5859627" y="1580557"/>
                  <a:pt x="5932871" y="1580557"/>
                </a:cubicBezTo>
                <a:cubicBezTo>
                  <a:pt x="5878901" y="1688497"/>
                  <a:pt x="5709281" y="1707774"/>
                  <a:pt x="5589774" y="1804147"/>
                </a:cubicBezTo>
                <a:cubicBezTo>
                  <a:pt x="5655309" y="1865829"/>
                  <a:pt x="5709279" y="1742467"/>
                  <a:pt x="5790236" y="1727046"/>
                </a:cubicBezTo>
                <a:cubicBezTo>
                  <a:pt x="5763252" y="1769453"/>
                  <a:pt x="5794091" y="1757886"/>
                  <a:pt x="5836497" y="1734758"/>
                </a:cubicBezTo>
                <a:cubicBezTo>
                  <a:pt x="5821075" y="1777163"/>
                  <a:pt x="5728554" y="1796437"/>
                  <a:pt x="5701570" y="1834987"/>
                </a:cubicBezTo>
                <a:cubicBezTo>
                  <a:pt x="5794091" y="1842698"/>
                  <a:pt x="5921305" y="1765598"/>
                  <a:pt x="6044667" y="1707774"/>
                </a:cubicBezTo>
                <a:cubicBezTo>
                  <a:pt x="6218143" y="1630673"/>
                  <a:pt x="6410893" y="1568990"/>
                  <a:pt x="6437877" y="1476470"/>
                </a:cubicBezTo>
                <a:cubicBezTo>
                  <a:pt x="6437877" y="1437921"/>
                  <a:pt x="6549673" y="1441777"/>
                  <a:pt x="6507269" y="1387807"/>
                </a:cubicBezTo>
                <a:cubicBezTo>
                  <a:pt x="6538109" y="1380097"/>
                  <a:pt x="6561239" y="1399372"/>
                  <a:pt x="6592079" y="1391661"/>
                </a:cubicBezTo>
                <a:cubicBezTo>
                  <a:pt x="6638339" y="1345402"/>
                  <a:pt x="6522689" y="1345402"/>
                  <a:pt x="6599790" y="1318416"/>
                </a:cubicBezTo>
                <a:cubicBezTo>
                  <a:pt x="6576659" y="1276011"/>
                  <a:pt x="6565095" y="1349256"/>
                  <a:pt x="6549673" y="1299141"/>
                </a:cubicBezTo>
                <a:cubicBezTo>
                  <a:pt x="6480285" y="1314560"/>
                  <a:pt x="6356921" y="1418646"/>
                  <a:pt x="6360777" y="1372386"/>
                </a:cubicBezTo>
                <a:cubicBezTo>
                  <a:pt x="6314519" y="1326127"/>
                  <a:pt x="6422459" y="1333835"/>
                  <a:pt x="6445589" y="1318416"/>
                </a:cubicBezTo>
                <a:cubicBezTo>
                  <a:pt x="6495703" y="1287576"/>
                  <a:pt x="6518833" y="1245171"/>
                  <a:pt x="6557385" y="1225896"/>
                </a:cubicBezTo>
                <a:cubicBezTo>
                  <a:pt x="6545817" y="1206622"/>
                  <a:pt x="6522689" y="1206622"/>
                  <a:pt x="6499559" y="1222041"/>
                </a:cubicBezTo>
                <a:cubicBezTo>
                  <a:pt x="6522689" y="1195057"/>
                  <a:pt x="6526545" y="1160361"/>
                  <a:pt x="6576659" y="1144940"/>
                </a:cubicBezTo>
                <a:cubicBezTo>
                  <a:pt x="6561239" y="1117956"/>
                  <a:pt x="6468719" y="1164215"/>
                  <a:pt x="6487992" y="1129519"/>
                </a:cubicBezTo>
                <a:cubicBezTo>
                  <a:pt x="6449443" y="1098679"/>
                  <a:pt x="6561241" y="1048565"/>
                  <a:pt x="6615211" y="1017725"/>
                </a:cubicBezTo>
                <a:cubicBezTo>
                  <a:pt x="6599788" y="983030"/>
                  <a:pt x="6549673" y="1025435"/>
                  <a:pt x="6514978" y="1037000"/>
                </a:cubicBezTo>
                <a:cubicBezTo>
                  <a:pt x="6526543" y="1017725"/>
                  <a:pt x="6599790" y="944479"/>
                  <a:pt x="6518833" y="979176"/>
                </a:cubicBezTo>
                <a:cubicBezTo>
                  <a:pt x="6545820" y="929060"/>
                  <a:pt x="6622920" y="952190"/>
                  <a:pt x="6661469" y="902073"/>
                </a:cubicBezTo>
                <a:cubicBezTo>
                  <a:pt x="6657616" y="844250"/>
                  <a:pt x="6599788" y="932915"/>
                  <a:pt x="6595934" y="875090"/>
                </a:cubicBezTo>
                <a:cubicBezTo>
                  <a:pt x="6619065" y="886653"/>
                  <a:pt x="6669181" y="863524"/>
                  <a:pt x="6676889" y="840394"/>
                </a:cubicBezTo>
                <a:cubicBezTo>
                  <a:pt x="6661469" y="805698"/>
                  <a:pt x="6615209" y="848103"/>
                  <a:pt x="6592079" y="836540"/>
                </a:cubicBezTo>
                <a:cubicBezTo>
                  <a:pt x="6773265" y="717035"/>
                  <a:pt x="6931320" y="651500"/>
                  <a:pt x="7139491" y="574399"/>
                </a:cubicBezTo>
                <a:cubicBezTo>
                  <a:pt x="7305257" y="512717"/>
                  <a:pt x="7467168" y="505008"/>
                  <a:pt x="7629081" y="462603"/>
                </a:cubicBezTo>
                <a:cubicBezTo>
                  <a:pt x="7690758" y="447182"/>
                  <a:pt x="7737019" y="404777"/>
                  <a:pt x="7794845" y="400922"/>
                </a:cubicBezTo>
                <a:cubicBezTo>
                  <a:pt x="7841105" y="397066"/>
                  <a:pt x="7902787" y="420198"/>
                  <a:pt x="7979887" y="385503"/>
                </a:cubicBezTo>
                <a:cubicBezTo>
                  <a:pt x="8006871" y="373937"/>
                  <a:pt x="8026146" y="343098"/>
                  <a:pt x="8049276" y="327677"/>
                </a:cubicBezTo>
                <a:cubicBezTo>
                  <a:pt x="8110956" y="289128"/>
                  <a:pt x="8203475" y="254430"/>
                  <a:pt x="8269013" y="227448"/>
                </a:cubicBezTo>
                <a:cubicBezTo>
                  <a:pt x="8292143" y="215881"/>
                  <a:pt x="8307564" y="231302"/>
                  <a:pt x="8338403" y="223592"/>
                </a:cubicBezTo>
                <a:cubicBezTo>
                  <a:pt x="8373097" y="212027"/>
                  <a:pt x="8419356" y="165766"/>
                  <a:pt x="8457907" y="154201"/>
                </a:cubicBezTo>
                <a:cubicBezTo>
                  <a:pt x="8519589" y="131071"/>
                  <a:pt x="8600545" y="134927"/>
                  <a:pt x="8662224" y="115650"/>
                </a:cubicBezTo>
                <a:cubicBezTo>
                  <a:pt x="8770163" y="84812"/>
                  <a:pt x="8862684" y="19275"/>
                  <a:pt x="8982189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</p:pic>
      <p:sp>
        <p:nvSpPr>
          <p:cNvPr id="14" name="文本框 13"/>
          <p:cNvSpPr txBox="1"/>
          <p:nvPr/>
        </p:nvSpPr>
        <p:spPr>
          <a:xfrm>
            <a:off x="580390" y="1351280"/>
            <a:ext cx="1719580" cy="19183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lang="zh-CN" altLang="en-US" sz="2400" spc="160">
                <a:latin typeface="思源宋体 CN Heavy" panose="02020900000000000000" pitchFamily="18" charset="-122"/>
                <a:ea typeface="思源宋体 CN Heavy" panose="02020900000000000000" pitchFamily="18" charset="-122"/>
                <a:sym typeface="HarmonyOS Sans SC" panose="00000500000000000000" pitchFamily="2" charset="-122"/>
              </a:rPr>
              <a:t>捕捉瞬间之美</a:t>
            </a:r>
            <a:r>
              <a:rPr lang="en-US" altLang="zh-CN" sz="2400" spc="160">
                <a:latin typeface="思源宋体 CN Heavy" panose="02020900000000000000" pitchFamily="18" charset="-122"/>
                <a:ea typeface="思源宋体 CN Heavy" panose="02020900000000000000" pitchFamily="18" charset="-122"/>
                <a:sym typeface="HarmonyOS Sans SC" panose="00000500000000000000" pitchFamily="2" charset="-122"/>
              </a:rPr>
              <a:t>——</a:t>
            </a:r>
            <a:r>
              <a:rPr lang="zh-CN" altLang="en-US" sz="2400" spc="160">
                <a:latin typeface="思源宋体 CN Heavy" panose="02020900000000000000" pitchFamily="18" charset="-122"/>
                <a:ea typeface="思源宋体 CN Heavy" panose="02020900000000000000" pitchFamily="18" charset="-122"/>
                <a:sym typeface="HarmonyOS Sans SC" panose="00000500000000000000" pitchFamily="2" charset="-122"/>
              </a:rPr>
              <a:t>我的人像摄影之旅</a:t>
            </a:r>
            <a:endParaRPr lang="zh-CN" altLang="en-US" sz="2400" spc="160">
              <a:latin typeface="思源宋体 CN Heavy" panose="02020900000000000000" pitchFamily="18" charset="-122"/>
              <a:ea typeface="思源宋体 CN Heavy" panose="02020900000000000000" pitchFamily="18" charset="-122"/>
              <a:sym typeface="HarmonyOS Sans SC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414270" y="831850"/>
            <a:ext cx="6292215" cy="24225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人像摄影对我而言，从来不只是技术，而是一种与人对话的方式。</a:t>
            </a:r>
            <a:endParaRPr lang="zh-CN" altLang="en-US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endParaRPr lang="en-US" altLang="zh-CN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最初出于兴趣，我开始系统学习：</a:t>
            </a:r>
            <a:endParaRPr lang="en-US" altLang="zh-CN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✅</a:t>
            </a:r>
            <a:r>
              <a:rPr lang="en-US" altLang="zh-CN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</a:t>
            </a: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报名在线课程，夯实曝光、构图、布光等基础</a:t>
            </a:r>
            <a:endParaRPr lang="en-US" altLang="zh-CN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✅</a:t>
            </a:r>
            <a:r>
              <a:rPr lang="en-US" altLang="zh-CN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</a:t>
            </a: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精读摄影书籍，理解光影情绪与视觉叙事；</a:t>
            </a:r>
            <a:endParaRPr lang="en-US" altLang="zh-CN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✅</a:t>
            </a:r>
            <a:r>
              <a:rPr lang="en-US" altLang="zh-CN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</a:t>
            </a: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坚持高频实践，在一次次拍摄中打磨手感与眼力。</a:t>
            </a:r>
            <a:endParaRPr lang="en-US" altLang="zh-CN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渐渐地，我不再满足于</a:t>
            </a:r>
            <a:r>
              <a:rPr lang="en-US" altLang="zh-CN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“</a:t>
            </a: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摆拍</a:t>
            </a:r>
            <a:r>
              <a:rPr lang="en-US" altLang="zh-CN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”</a:t>
            </a: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。</a:t>
            </a:r>
            <a:endParaRPr lang="en-US" altLang="zh-CN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我喜欢在城市里漫无目的地遛弯，发现一面斑驳的墙、一束斜射的阳光、一片安静的林荫</a:t>
            </a:r>
            <a:r>
              <a:rPr lang="en-US" altLang="zh-CN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——</a:t>
            </a: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我会记下时间、光线、角度，回头带着模特重返现场。</a:t>
            </a:r>
            <a:endParaRPr lang="en-US" altLang="zh-CN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更重要的是，我选择以朋友的身份去拍摄：</a:t>
            </a:r>
            <a:endParaRPr lang="en-US" altLang="zh-CN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不喊</a:t>
            </a:r>
            <a:r>
              <a:rPr lang="en-US" altLang="zh-CN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“</a:t>
            </a: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看镜头，笑一个</a:t>
            </a:r>
            <a:r>
              <a:rPr lang="en-US" altLang="zh-CN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”</a:t>
            </a: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，而是聊天、散步、分享故事；</a:t>
            </a:r>
            <a:endParaRPr lang="zh-CN" altLang="en-US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在自然互动中捕捉眼神、微表情、不经意的肢体语言；</a:t>
            </a:r>
            <a:endParaRPr lang="zh-CN" altLang="en-US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让照片里的人，依然是</a:t>
            </a:r>
            <a:r>
              <a:rPr lang="en-US" altLang="zh-CN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“</a:t>
            </a: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真实的自己</a:t>
            </a:r>
            <a:r>
              <a:rPr lang="en-US" altLang="zh-CN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”</a:t>
            </a: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。</a:t>
            </a:r>
            <a:endParaRPr lang="zh-CN" altLang="en-US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这种真诚的交流方式，反而让作品更有生命力，也让我收获了越来越多的信任。</a:t>
            </a:r>
            <a:endParaRPr lang="en-US" altLang="zh-CN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如今，我已经可以独立接单，为朋友、同学甚至陌生人记录他们想被记住的样子</a:t>
            </a:r>
            <a:r>
              <a:rPr lang="en-US" altLang="zh-CN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——</a:t>
            </a:r>
            <a:r>
              <a:rPr lang="zh-CN" altLang="en-US" sz="1200" b="1" spc="160">
                <a:solidFill>
                  <a:schemeClr val="tx1">
                    <a:lumMod val="50000"/>
                  </a:schemeClr>
                </a:solidFill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这不仅是技术的认可，更是情感的托付。</a:t>
            </a:r>
            <a:endParaRPr lang="zh-CN" altLang="en-US" sz="1200" b="1" spc="160">
              <a:solidFill>
                <a:schemeClr val="tx1">
                  <a:lumMod val="50000"/>
                </a:schemeClr>
              </a:solidFill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H="1">
            <a:off x="2357437" y="1493573"/>
            <a:ext cx="0" cy="1772621"/>
          </a:xfrm>
          <a:prstGeom prst="line">
            <a:avLst/>
          </a:prstGeom>
          <a:ln w="12700">
            <a:solidFill>
              <a:schemeClr val="accent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543243"/>
            <a:ext cx="4130040" cy="107950"/>
          </a:xfrm>
          <a:prstGeom prst="rect">
            <a:avLst/>
          </a:prstGeom>
          <a:gradFill>
            <a:gsLst>
              <a:gs pos="0">
                <a:schemeClr val="accent1">
                  <a:alpha val="61000"/>
                </a:schemeClr>
              </a:gs>
              <a:gs pos="96000">
                <a:schemeClr val="accent1">
                  <a:alpha val="0"/>
                </a:schemeClr>
              </a:gs>
            </a:gsLst>
            <a:lin ang="0" scaled="0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662782" y="303033"/>
            <a:ext cx="2372360" cy="4000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zh-CN" altLang="en-US" sz="2000" spc="160"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课余活动</a:t>
            </a:r>
            <a:r>
              <a:rPr lang="en-US" altLang="zh-CN" sz="2000" spc="160"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 </a:t>
            </a:r>
            <a:r>
              <a:rPr lang="zh-CN" altLang="en-US" sz="2000" spc="160"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人像</a:t>
            </a:r>
            <a:r>
              <a:rPr lang="zh-CN" altLang="en-US" sz="2000" spc="160"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摄影 </a:t>
            </a:r>
            <a:endParaRPr lang="zh-CN" altLang="en-US" sz="1000" spc="160">
              <a:solidFill>
                <a:schemeClr val="tx2"/>
              </a:solidFill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0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999" y="4841350"/>
            <a:ext cx="3914765" cy="1861601"/>
          </a:xfrm>
          <a:prstGeom prst="rect">
            <a:avLst/>
          </a:prstGeom>
        </p:spPr>
      </p:pic>
      <p:pic>
        <p:nvPicPr>
          <p:cNvPr id="10" name="图片占位符 9"/>
          <p:cNvPicPr>
            <a:picLocks noGrp="1" noChangeAspect="1"/>
          </p:cNvPicPr>
          <p:nvPr>
            <p:ph type="pic" sz="quarter" idx="28"/>
          </p:nvPr>
        </p:nvPicPr>
        <p:blipFill>
          <a:blip r:embed="rId2"/>
          <a:srcRect t="6847" b="6847"/>
          <a:stretch>
            <a:fillRect/>
          </a:stretch>
        </p:blipFill>
        <p:spPr>
          <a:xfrm>
            <a:off x="695325" y="1150620"/>
            <a:ext cx="2651760" cy="5086985"/>
          </a:xfrm>
          <a:ln w="76200">
            <a:solidFill>
              <a:schemeClr val="tx1"/>
            </a:solidFill>
          </a:ln>
        </p:spPr>
      </p:pic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0" y="543243"/>
            <a:ext cx="4130040" cy="107950"/>
          </a:xfrm>
          <a:prstGeom prst="rect">
            <a:avLst/>
          </a:prstGeom>
          <a:gradFill>
            <a:gsLst>
              <a:gs pos="0">
                <a:schemeClr val="accent1">
                  <a:alpha val="61000"/>
                </a:schemeClr>
              </a:gs>
              <a:gs pos="96000">
                <a:schemeClr val="accent1">
                  <a:alpha val="0"/>
                </a:schemeClr>
              </a:gs>
            </a:gsLst>
            <a:lin ang="0" scaled="0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662782" y="303033"/>
            <a:ext cx="1186180" cy="4000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30000"/>
              </a:lnSpc>
              <a:spcAft>
                <a:spcPts val="600"/>
              </a:spcAft>
            </a:pPr>
            <a:r>
              <a:rPr lang="zh-CN" altLang="en-US" sz="2000" spc="160"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安卓</a:t>
            </a:r>
            <a:r>
              <a:rPr lang="zh-CN" altLang="en-US" sz="2000" spc="160">
                <a:latin typeface="HarmonyOS Sans SC Black" panose="00000A00000000000000" pitchFamily="2" charset="-122"/>
                <a:ea typeface="HarmonyOS Sans SC Black" panose="00000A00000000000000" pitchFamily="2" charset="-122"/>
                <a:sym typeface="HarmonyOS Sans SC Black" panose="00000A00000000000000" pitchFamily="2" charset="-122"/>
              </a:rPr>
              <a:t>作品 </a:t>
            </a:r>
            <a:endParaRPr lang="zh-CN" altLang="en-US" sz="1000" spc="160">
              <a:solidFill>
                <a:schemeClr val="tx2"/>
              </a:solidFill>
              <a:latin typeface="HarmonyOS Sans SC" panose="00000500000000000000" pitchFamily="2" charset="-122"/>
              <a:ea typeface="HarmonyOS Sans SC" panose="00000500000000000000" pitchFamily="2" charset="-122"/>
              <a:sym typeface="HarmonyOS Sans SC" panose="000005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231640" y="1150620"/>
            <a:ext cx="6512560" cy="324167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名称：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GSI Checker</a:t>
            </a:r>
            <a:endParaRPr lang="en-US" altLang="zh-CN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功能：检测当前设备是否满足安装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Generic System Image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（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GSI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）的条件，并提供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Root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状态、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Magisk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版本等系统信息。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目标用户：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Android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开发者、刷机爱好者、定制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ROM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用户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调用系统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API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获取：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设备品牌、型号、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Android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版本、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SDK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版本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VNDK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、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First API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、架构信息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Root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状态、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SELinux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模式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Magisk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版本、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Zygisk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、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Ramdisk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等高级信息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231640" y="4629785"/>
            <a:ext cx="6511925" cy="17532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深入理解了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Android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系统底层机制（如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SELinux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、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Root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、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Magisk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）；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掌握了如何通过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ADB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或反射调用系统接口获取信息；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提升了实际项目开发能力：从需求分析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</a:t>
            </a:r>
            <a:r>
              <a:rPr lang="en-US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→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功能设计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</a:t>
            </a:r>
            <a:r>
              <a:rPr lang="en-US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→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编码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</a:t>
            </a:r>
            <a:r>
              <a:rPr lang="en-US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→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测试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</a:t>
            </a:r>
            <a:r>
              <a:rPr lang="en-US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→</a:t>
            </a:r>
            <a:r>
              <a:rPr lang="en-US" altLang="zh-CN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 </a:t>
            </a:r>
            <a:r>
              <a:rPr lang="zh-CN" altLang="en-US" sz="1600" spc="160" dirty="0" smtClean="0">
                <a:latin typeface="HarmonyOS Sans SC Light" panose="00000400000000000000" pitchFamily="2" charset="-122"/>
                <a:ea typeface="HarmonyOS Sans SC Light" panose="00000400000000000000" pitchFamily="2" charset="-122"/>
                <a:sym typeface="HarmonyOS Sans SC Light" panose="00000400000000000000" pitchFamily="2" charset="-122"/>
              </a:rPr>
              <a:t>发布全流程。</a:t>
            </a:r>
            <a:endParaRPr lang="zh-CN" altLang="en-US" sz="1600" spc="160" dirty="0" smtClean="0">
              <a:latin typeface="HarmonyOS Sans SC Light" panose="00000400000000000000" pitchFamily="2" charset="-122"/>
              <a:ea typeface="HarmonyOS Sans SC Light" panose="00000400000000000000" pitchFamily="2" charset="-122"/>
              <a:sym typeface="HarmonyOS Sans SC Light" panose="00000400000000000000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5295" y="0"/>
            <a:ext cx="1249680" cy="123444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gallery dir="l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362.58181102362204,&quot;left&quot;:399.8929921259843,&quot;top&quot;:96.54330708661418,&quot;width&quot;:510.8968503937008}"/>
</p:tagLst>
</file>

<file path=ppt/tags/tag10.xml><?xml version="1.0" encoding="utf-8"?>
<p:tagLst xmlns:p="http://schemas.openxmlformats.org/presentationml/2006/main">
  <p:tag name="WM_BEAUTIFY_ZORDER_FLAG_TAG" val="3"/>
</p:tagLst>
</file>

<file path=ppt/tags/tag11.xml><?xml version="1.0" encoding="utf-8"?>
<p:tagLst xmlns:p="http://schemas.openxmlformats.org/presentationml/2006/main">
  <p:tag name="ISLIDE.ADDREMOVEWATERMARK" val="ADCdCyMsLa"/>
</p:tagLst>
</file>

<file path=ppt/tags/tag12.xml><?xml version="1.0" encoding="utf-8"?>
<p:tagLst xmlns:p="http://schemas.openxmlformats.org/presentationml/2006/main">
  <p:tag name="ISLIDE.ADDREMOVEWATERMARK" val="IZzXFjEfgJ"/>
</p:tagLst>
</file>

<file path=ppt/tags/tag13.xml><?xml version="1.0" encoding="utf-8"?>
<p:tagLst xmlns:p="http://schemas.openxmlformats.org/presentationml/2006/main">
  <p:tag name="ISLIDE.ADDREMOVEWATERMARK" val="ADCdCyMsLa"/>
</p:tagLst>
</file>

<file path=ppt/tags/tag14.xml><?xml version="1.0" encoding="utf-8"?>
<p:tagLst xmlns:p="http://schemas.openxmlformats.org/presentationml/2006/main">
  <p:tag name="ISLIDE.ADDREMOVEWATERMARK" val="IZzXFjEfgJ"/>
</p:tagLst>
</file>

<file path=ppt/tags/tag15.xml><?xml version="1.0" encoding="utf-8"?>
<p:tagLst xmlns:p="http://schemas.openxmlformats.org/presentationml/2006/main">
  <p:tag name="ISLIDE.ADDREMOVEWATERMARK" val="ADCdCyMsLa"/>
</p:tagLst>
</file>

<file path=ppt/tags/tag16.xml><?xml version="1.0" encoding="utf-8"?>
<p:tagLst xmlns:p="http://schemas.openxmlformats.org/presentationml/2006/main">
  <p:tag name="ISLIDE.ADDREMOVEWATERMARK" val="IZzXFjEfgJ"/>
</p:tagLst>
</file>

<file path=ppt/tags/tag17.xml><?xml version="1.0" encoding="utf-8"?>
<p:tagLst xmlns:p="http://schemas.openxmlformats.org/presentationml/2006/main">
  <p:tag name="ISLIDE.ICON" val="#38727;#150684;#44057;"/>
</p:tagLst>
</file>

<file path=ppt/tags/tag18.xml><?xml version="1.0" encoding="utf-8"?>
<p:tagLst xmlns:p="http://schemas.openxmlformats.org/presentationml/2006/main">
  <p:tag name="ISLIDE.ADDREMOVEWATERMARK" val="ADCdCyMsLa"/>
</p:tagLst>
</file>

<file path=ppt/tags/tag19.xml><?xml version="1.0" encoding="utf-8"?>
<p:tagLst xmlns:p="http://schemas.openxmlformats.org/presentationml/2006/main">
  <p:tag name="ISLIDE.ADDREMOVEWATERMARK" val="IZzXFjEfgJ"/>
</p:tagLst>
</file>

<file path=ppt/tags/tag2.xml><?xml version="1.0" encoding="utf-8"?>
<p:tagLst xmlns:p="http://schemas.openxmlformats.org/presentationml/2006/main">
  <p:tag name="KSO_WM_DIAGRAM_VIRTUALLY_FRAME" val="{&quot;height&quot;:362.58181102362204,&quot;left&quot;:399.8929921259843,&quot;top&quot;:96.54330708661418,&quot;width&quot;:510.8968503937008}"/>
</p:tagLst>
</file>

<file path=ppt/tags/tag20.xml><?xml version="1.0" encoding="utf-8"?>
<p:tagLst xmlns:p="http://schemas.openxmlformats.org/presentationml/2006/main">
  <p:tag name="ISLIDE.ADDREMOVEWATERMARK" val="ADCdCyMsLa"/>
</p:tagLst>
</file>

<file path=ppt/tags/tag21.xml><?xml version="1.0" encoding="utf-8"?>
<p:tagLst xmlns:p="http://schemas.openxmlformats.org/presentationml/2006/main">
  <p:tag name="AS_NET" val="4.0.30319.42000"/>
  <p:tag name="AS_OS" val="Microsoft Windows NT 6.2.9200.0"/>
  <p:tag name="AS_RELEASE_DATE" val="2021.06.14"/>
  <p:tag name="AS_TITLE" val="Aspose.Slides for .NET 4.0 Client Profile"/>
  <p:tag name="AS_VERSION" val="21.6"/>
  <p:tag name="COMMONDATA" val="eyJoZGlkIjoiOGM1ZTRkYTc5Mjc0M2EwNGE4YWEzZjkzNGI4NjdjOTgifQ=="/>
</p:tagLst>
</file>

<file path=ppt/tags/tag3.xml><?xml version="1.0" encoding="utf-8"?>
<p:tagLst xmlns:p="http://schemas.openxmlformats.org/presentationml/2006/main">
  <p:tag name="KSO_WM_DIAGRAM_VIRTUALLY_FRAME" val="{&quot;height&quot;:362.58181102362204,&quot;left&quot;:399.8929921259843,&quot;top&quot;:96.54330708661418,&quot;width&quot;:510.8968503937008}"/>
</p:tagLst>
</file>

<file path=ppt/tags/tag4.xml><?xml version="1.0" encoding="utf-8"?>
<p:tagLst xmlns:p="http://schemas.openxmlformats.org/presentationml/2006/main">
  <p:tag name="KSO_WM_DIAGRAM_VIRTUALLY_FRAME" val="{&quot;height&quot;:362.58181102362204,&quot;left&quot;:399.8929921259843,&quot;top&quot;:96.54330708661418,&quot;width&quot;:510.8968503937008}"/>
</p:tagLst>
</file>

<file path=ppt/tags/tag5.xml><?xml version="1.0" encoding="utf-8"?>
<p:tagLst xmlns:p="http://schemas.openxmlformats.org/presentationml/2006/main">
  <p:tag name="KSO_WM_DIAGRAM_VIRTUALLY_FRAME" val="{&quot;height&quot;:362.58181102362204,&quot;left&quot;:399.8929921259843,&quot;top&quot;:96.54330708661418,&quot;width&quot;:510.8968503937008}"/>
</p:tagLst>
</file>

<file path=ppt/tags/tag6.xml><?xml version="1.0" encoding="utf-8"?>
<p:tagLst xmlns:p="http://schemas.openxmlformats.org/presentationml/2006/main">
  <p:tag name="KSO_WM_DIAGRAM_VIRTUALLY_FRAME" val="{&quot;height&quot;:362.58181102362204,&quot;left&quot;:399.8929921259843,&quot;top&quot;:96.54330708661418,&quot;width&quot;:510.8968503937008}"/>
</p:tagLst>
</file>

<file path=ppt/tags/tag7.xml><?xml version="1.0" encoding="utf-8"?>
<p:tagLst xmlns:p="http://schemas.openxmlformats.org/presentationml/2006/main">
  <p:tag name="KSO_WM_DIAGRAM_VIRTUALLY_FRAME" val="{&quot;height&quot;:362.58181102362204,&quot;left&quot;:399.8929921259843,&quot;top&quot;:96.54330708661418,&quot;width&quot;:510.8968503937008}"/>
</p:tagLst>
</file>

<file path=ppt/tags/tag8.xml><?xml version="1.0" encoding="utf-8"?>
<p:tagLst xmlns:p="http://schemas.openxmlformats.org/presentationml/2006/main">
  <p:tag name="ISLIDE.ADDREMOVEWATERMARK" val="ADCdCyMsLa"/>
</p:tagLst>
</file>

<file path=ppt/tags/tag9.xml><?xml version="1.0" encoding="utf-8"?>
<p:tagLst xmlns:p="http://schemas.openxmlformats.org/presentationml/2006/main">
  <p:tag name="ISLIDE.ADDREMOVEWATERMARK" val="IZzXFjEfgJ"/>
</p:tagLst>
</file>

<file path=ppt/theme/theme1.xml><?xml version="1.0" encoding="utf-8"?>
<a:theme xmlns:a="http://schemas.openxmlformats.org/drawingml/2006/main" name="Office 主题​​">
  <a:themeElements>
    <a:clrScheme name="3000">
      <a:dk1>
        <a:srgbClr val="3C3C3C"/>
      </a:dk1>
      <a:lt1>
        <a:srgbClr val="F9F9F9"/>
      </a:lt1>
      <a:dk2>
        <a:srgbClr val="505050"/>
      </a:dk2>
      <a:lt2>
        <a:srgbClr val="F7F7F7"/>
      </a:lt2>
      <a:accent1>
        <a:srgbClr val="0071CB"/>
      </a:accent1>
      <a:accent2>
        <a:srgbClr val="0071CB"/>
      </a:accent2>
      <a:accent3>
        <a:srgbClr val="0071CB"/>
      </a:accent3>
      <a:accent4>
        <a:srgbClr val="0071CB"/>
      </a:accent4>
      <a:accent5>
        <a:srgbClr val="0071CB"/>
      </a:accent5>
      <a:accent6>
        <a:srgbClr val="0071CB"/>
      </a:accent6>
      <a:hlink>
        <a:srgbClr val="5AA2DB"/>
      </a:hlink>
      <a:folHlink>
        <a:srgbClr val="5AA2DB"/>
      </a:folHlink>
    </a:clrScheme>
    <a:fontScheme name="PPT模板商店">
      <a:majorFont>
        <a:latin typeface="HarmonyOS Sans SC Black"/>
        <a:ea typeface="HarmonyOS Sans SC Black"/>
        <a:cs typeface="HarmonyOS Sans SC"/>
      </a:majorFont>
      <a:minorFont>
        <a:latin typeface="HarmonyOS Sans SC Light"/>
        <a:ea typeface="HarmonyOS Sans SC Light"/>
        <a:cs typeface="HarmonyOS Sans S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0" cap="flat" cmpd="sng" algn="ctr">
          <a:noFill/>
          <a:prstDash val="solid"/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0" scaled="0"/>
          </a:gra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just">
          <a:lnSpc>
            <a:spcPct val="130000"/>
          </a:lnSpc>
          <a:spcAft>
            <a:spcPts val="600"/>
          </a:spcAft>
          <a:defRPr sz="1600" spc="160" dirty="0" smtClean="0">
            <a:latin typeface="HarmonyOS Sans SC Light" panose="00000400000000000000" pitchFamily="2" charset="-122"/>
            <a:ea typeface="HarmonyOS Sans SC Light" panose="00000400000000000000" pitchFamily="2" charset="-122"/>
            <a:sym typeface="HarmonyOS Sans SC Light" panose="00000400000000000000" pitchFamily="2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HarmonyOS Sans SC"/>
        <a:cs typeface="HarmonyOS Sans SC"/>
        <a:font script="Jpan" typeface="ＭＳ Ｐゴシック"/>
        <a:font script="Hang" typeface="맑은 고딕"/>
        <a:font script="Hans" typeface="HarmonyOS Sans SC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armonyOS Sans SC"/>
        <a:ea typeface="HarmonyOS Sans SC"/>
        <a:cs typeface="HarmonyOS Sans SC"/>
        <a:font script="Jpan" typeface="ＭＳ Ｐゴシック"/>
        <a:font script="Hang" typeface="맑은 고딕"/>
        <a:font script="Hans" typeface="HarmonyOS Sans SC"/>
        <a:font script="Hant" typeface="新細明體"/>
        <a:font script="Arab" typeface="HarmonyOS Sans SC"/>
        <a:font script="Hebr" typeface="HarmonyOS Sans SC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armonyOS Sans SC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HarmonyOS Sans SC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armonyOS Sans SC"/>
        <a:ea typeface=""/>
        <a:cs typeface=""/>
        <a:font script="Jpan" typeface="ＭＳ Ｐゴシック"/>
        <a:font script="Hang" typeface="맑은 고딕"/>
        <a:font script="Hans" typeface="HarmonyOS Sans SC"/>
        <a:font script="Hant" typeface="新細明體"/>
        <a:font script="Arab" typeface="HarmonyOS Sans SC"/>
        <a:font script="Hebr" typeface="HarmonyOS Sans SC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armonyOS Sans SC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1612</Words>
  <Application>WPS 演示</Application>
  <PresentationFormat>宽屏</PresentationFormat>
  <Paragraphs>143</Paragraphs>
  <Slides>12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宋体</vt:lpstr>
      <vt:lpstr>Wingdings</vt:lpstr>
      <vt:lpstr>HarmonyOS Sans SC Light</vt:lpstr>
      <vt:lpstr>HarmonyOS Sans SC</vt:lpstr>
      <vt:lpstr>优设标题黑</vt:lpstr>
      <vt:lpstr>思源宋体 CN Heavy</vt:lpstr>
      <vt:lpstr>HarmonyOS Sans SC Black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闲到发慌的白</cp:lastModifiedBy>
  <cp:revision>232</cp:revision>
  <dcterms:created xsi:type="dcterms:W3CDTF">2020-10-04T22:29:00Z</dcterms:created>
  <dcterms:modified xsi:type="dcterms:W3CDTF">2026-01-12T09:00:33Z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6AAE581754D8451EA4011348D5537936_13</vt:lpwstr>
  </property>
  <property fmtid="{D5CDD505-2E9C-101B-9397-08002B2CF9AE}" pid="3" name="KSOProductBuildVer">
    <vt:lpwstr>2052-12.1.0.23122</vt:lpwstr>
  </property>
  <property fmtid="{D5CDD505-2E9C-101B-9397-08002B2CF9AE}" pid="4" name="KSOTemplateUUID">
    <vt:lpwstr>v1.0_mb_o9J3KSMs/EBanjcMpkR8fQ==</vt:lpwstr>
  </property>
</Properties>
</file>

<file path=docProps/thumbnail.jpeg>
</file>